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91" r:id="rId2"/>
    <p:sldMasterId id="2147483718" r:id="rId3"/>
    <p:sldMasterId id="2147483730" r:id="rId4"/>
  </p:sldMasterIdLst>
  <p:notesMasterIdLst>
    <p:notesMasterId r:id="rId29"/>
  </p:notesMasterIdLst>
  <p:handoutMasterIdLst>
    <p:handoutMasterId r:id="rId30"/>
  </p:handoutMasterIdLst>
  <p:sldIdLst>
    <p:sldId id="309" r:id="rId5"/>
    <p:sldId id="322" r:id="rId6"/>
    <p:sldId id="311" r:id="rId7"/>
    <p:sldId id="314" r:id="rId8"/>
    <p:sldId id="275" r:id="rId9"/>
    <p:sldId id="312" r:id="rId10"/>
    <p:sldId id="313" r:id="rId11"/>
    <p:sldId id="316" r:id="rId12"/>
    <p:sldId id="317" r:id="rId13"/>
    <p:sldId id="320" r:id="rId14"/>
    <p:sldId id="315" r:id="rId15"/>
    <p:sldId id="266" r:id="rId16"/>
    <p:sldId id="258" r:id="rId17"/>
    <p:sldId id="319" r:id="rId18"/>
    <p:sldId id="278" r:id="rId19"/>
    <p:sldId id="267" r:id="rId20"/>
    <p:sldId id="321" r:id="rId21"/>
    <p:sldId id="256" r:id="rId22"/>
    <p:sldId id="257" r:id="rId23"/>
    <p:sldId id="324" r:id="rId24"/>
    <p:sldId id="259" r:id="rId25"/>
    <p:sldId id="260" r:id="rId26"/>
    <p:sldId id="261" r:id="rId27"/>
    <p:sldId id="32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E03338-11E2-4890-ABF0-96A35C3D465D}" v="161" dt="2024-05-31T17:44:58.8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37" autoAdjust="0"/>
    <p:restoredTop sz="94728"/>
  </p:normalViewPr>
  <p:slideViewPr>
    <p:cSldViewPr snapToGrid="0">
      <p:cViewPr varScale="1">
        <p:scale>
          <a:sx n="77" d="100"/>
          <a:sy n="77" d="100"/>
        </p:scale>
        <p:origin x="216"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1C6C7C-AF3E-13CB-7529-A9EE97C8867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50E1371-726A-342E-9BB5-DBE39FB1E7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848D1FD-0FF4-4490-B751-41827365C391}" type="datetimeFigureOut">
              <a:rPr lang="en-US" smtClean="0"/>
              <a:t>6/4/24</a:t>
            </a:fld>
            <a:endParaRPr lang="en-US"/>
          </a:p>
        </p:txBody>
      </p:sp>
      <p:sp>
        <p:nvSpPr>
          <p:cNvPr id="4" name="Footer Placeholder 3">
            <a:extLst>
              <a:ext uri="{FF2B5EF4-FFF2-40B4-BE49-F238E27FC236}">
                <a16:creationId xmlns:a16="http://schemas.microsoft.com/office/drawing/2014/main" id="{ED21131F-361D-1E52-7B49-85547389C09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E1DD259-9DB1-6BE4-6806-2EF109D930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382668-AA5C-4307-86C5-8E0A54A57F26}" type="slidenum">
              <a:rPr lang="en-US" smtClean="0"/>
              <a:t>‹#›</a:t>
            </a:fld>
            <a:endParaRPr lang="en-US"/>
          </a:p>
        </p:txBody>
      </p:sp>
    </p:spTree>
    <p:extLst>
      <p:ext uri="{BB962C8B-B14F-4D97-AF65-F5344CB8AC3E}">
        <p14:creationId xmlns:p14="http://schemas.microsoft.com/office/powerpoint/2010/main" val="3847317472"/>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9T15:28:37.459"/>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 2,'170'-1,"187"3,-213 10,-14-1,386-6,-295-7,693 2,-834 4,112 19,-113-11,116 3,-90-17,-32 0,-1 3,79 11,89 5,-59-7,187 5,-334-14,0 2,50 9,-29-5,0-2,99-5,-69-1,1119 1,-1034 13,-15 1,347-13,-240-3,1317 2,-1574 0,-1 0,0-1,0 1,0 0,-1 1,1-1,0 1,0 0,0 0,-1 0,1 0,6 4,-9-5,-1 0,0 1,1-1,-1 0,1 1,-1-1,0 0,0 1,1-1,-1 1,0-1,0 1,1-1,-1 0,0 1,0-1,0 1,0-1,0 1,0-1,0 1,0-1,0 1,0 0,-5 10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9T15:28:43.302"/>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 0,'206'13,"-83"-3,-68-6,93 7,89 3,-150-11,70 7,15 2,459-8,-357-6,1980 2,-2225-1,56-11,9 0,190 10,-147 3,4618-1,-4561 13,-59-2,12-8,86 7,116 7,-313-16,50 9,12 1,342-6,-247-7,-118 2,-46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9T15:28:53.872"/>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27,'44'0,"10"-1,106 13,45 5,-49-6,-35 4,-28-2,140 1,708-16,-513 3,-29-1,-377-1,1-1,33-8,-30 4,36-1,8 5,-32 2,67-9,-34 0,0 3,96 6,23-2,-73-11,-68 6,50 0,-34 7,173-9,36-8,-2 17,-124 1,-113 0,0 2,-1 1,1 2,46 14,-46-13,-1-1,1-1,63-2,0 1,371 16,-423-17,72 11,-63-5,286 40,-261-37,-30-3,62 2,201-11,-141-1,-146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9T15:28:58.242"/>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 1,'50'0,"176"3,-1 19,-149-10,91 4,-69-11,142 26,89 13,-319-43,59 10,-45-6,46 3,16-6,125 7,-72 6,130 11,-68-13,99 3,907-17,-1163-1,53-9,21-2,63-4,-69 8,133 6,-154 4,1202 1,-718-3,-379 15,3-1,1193-14,-1351-1,50-8,3-1,219 7,-178 5,786-1,-759 12,-41 0,342-8,-260-6,126 2,-309 0,0-2,40-6,-36 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9T15:29:02.131"/>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1 160,'438'0,"-407"2,-1 1,1 2,31 8,46 7,159 8,1-18,-215-10,82-3,-108 0,0 0,-1-2,27-8,113-32,-35 24,-97 14,44-10,-24 4,-33 8,-1 0,40-15,-41 13,1 0,0 2,26-4,-3 0,-20 4,59-17,-65 18,-1 0,1 0,-1 2,1 0,32 1,85 15,-31-3,28-9,-2 0,-108 1,33 7,-33-5,33 2,127-5,-100-3,-59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BA46B0-465D-4EBC-B696-BE4E634248F1}" type="datetimeFigureOut">
              <a:rPr lang="en-US" smtClean="0"/>
              <a:t>6/4/24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D00AD9-6A5B-41A1-ADCF-0AA12D33A0AA}" type="slidenum">
              <a:rPr lang="en-US" smtClean="0"/>
              <a:t>‹#›</a:t>
            </a:fld>
            <a:endParaRPr lang="en-US"/>
          </a:p>
        </p:txBody>
      </p:sp>
    </p:spTree>
    <p:extLst>
      <p:ext uri="{BB962C8B-B14F-4D97-AF65-F5344CB8AC3E}">
        <p14:creationId xmlns:p14="http://schemas.microsoft.com/office/powerpoint/2010/main" val="298351268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oodbridge.mapxpress.net/ags_map/"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i2g.uslandrecords.com/CT/Woodbridge/D/"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442eb61d9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442eb61d9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 name="Slide Number Placeholder 1">
            <a:extLst>
              <a:ext uri="{FF2B5EF4-FFF2-40B4-BE49-F238E27FC236}">
                <a16:creationId xmlns:a16="http://schemas.microsoft.com/office/drawing/2014/main" id="{B82DF3BE-6631-7319-88BD-3E5C0C0A101F}"/>
              </a:ext>
            </a:extLst>
          </p:cNvPr>
          <p:cNvSpPr>
            <a:spLocks noGrp="1"/>
          </p:cNvSpPr>
          <p:nvPr>
            <p:ph type="sldNum" sz="quarter" idx="5"/>
          </p:nvPr>
        </p:nvSpPr>
        <p:spPr/>
        <p:txBody>
          <a:bodyPr/>
          <a:lstStyle/>
          <a:p>
            <a:fld id="{42D00AD9-6A5B-41A1-ADCF-0AA12D33A0AA}"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June 5C</a:t>
            </a:r>
          </a:p>
        </p:txBody>
      </p:sp>
      <p:sp>
        <p:nvSpPr>
          <p:cNvPr id="5" name="Slide Number Placeholder 4">
            <a:extLst>
              <a:ext uri="{FF2B5EF4-FFF2-40B4-BE49-F238E27FC236}">
                <a16:creationId xmlns:a16="http://schemas.microsoft.com/office/drawing/2014/main" id="{801EF615-F444-4ED2-4870-DACE33042947}"/>
              </a:ext>
            </a:extLst>
          </p:cNvPr>
          <p:cNvSpPr>
            <a:spLocks noGrp="1"/>
          </p:cNvSpPr>
          <p:nvPr>
            <p:ph type="sldNum" sz="quarter" idx="5"/>
          </p:nvPr>
        </p:nvSpPr>
        <p:spPr/>
        <p:txBody>
          <a:bodyPr/>
          <a:lstStyle/>
          <a:p>
            <a:fld id="{42D00AD9-6A5B-41A1-ADCF-0AA12D33A0AA}" type="slidenum">
              <a:rPr lang="en-US" smtClean="0"/>
              <a:t>10</a:t>
            </a:fld>
            <a:endParaRPr lang="en-US"/>
          </a:p>
        </p:txBody>
      </p:sp>
    </p:spTree>
    <p:extLst>
      <p:ext uri="{BB962C8B-B14F-4D97-AF65-F5344CB8AC3E}">
        <p14:creationId xmlns:p14="http://schemas.microsoft.com/office/powerpoint/2010/main" val="2418696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442eb61d9d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442eb61d9d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June slide 6</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Example: 1790 home in Cheshire</a:t>
            </a:r>
          </a:p>
          <a:p>
            <a:pPr marL="0" lvl="0" indent="0" algn="l" rtl="0">
              <a:spcBef>
                <a:spcPts val="0"/>
              </a:spcBef>
              <a:spcAft>
                <a:spcPts val="0"/>
              </a:spcAft>
              <a:buNone/>
            </a:pPr>
            <a:r>
              <a:rPr lang="en-US" dirty="0"/>
              <a:t>I will obtain a free map of a town and mark the areas I’ve searched.</a:t>
            </a:r>
          </a:p>
          <a:p>
            <a:pPr marL="0" lvl="0" indent="0" algn="l" rtl="0">
              <a:spcBef>
                <a:spcPts val="0"/>
              </a:spcBef>
              <a:spcAft>
                <a:spcPts val="0"/>
              </a:spcAft>
              <a:buNone/>
            </a:pPr>
            <a:r>
              <a:rPr lang="en-US" dirty="0"/>
              <a:t>Both GIS and a paper map can be helpful.  </a:t>
            </a:r>
          </a:p>
          <a:p>
            <a:pPr marL="0" lvl="0" indent="0" algn="l" rtl="0">
              <a:spcBef>
                <a:spcPts val="0"/>
              </a:spcBef>
              <a:spcAft>
                <a:spcPts val="0"/>
              </a:spcAft>
              <a:buNone/>
            </a:pPr>
            <a:r>
              <a:rPr lang="en-US" dirty="0"/>
              <a:t>Also, you may find a life tenancy.  We believe a life tenant may renounce by affidavit.</a:t>
            </a:r>
          </a:p>
          <a:p>
            <a:pPr marL="0" lvl="0" indent="0" algn="l" rtl="0">
              <a:spcBef>
                <a:spcPts val="0"/>
              </a:spcBef>
              <a:spcAft>
                <a:spcPts val="0"/>
              </a:spcAft>
              <a:buNone/>
            </a:pPr>
            <a:endParaRPr lang="en-US" dirty="0"/>
          </a:p>
        </p:txBody>
      </p:sp>
      <p:sp>
        <p:nvSpPr>
          <p:cNvPr id="2" name="Slide Number Placeholder 1">
            <a:extLst>
              <a:ext uri="{FF2B5EF4-FFF2-40B4-BE49-F238E27FC236}">
                <a16:creationId xmlns:a16="http://schemas.microsoft.com/office/drawing/2014/main" id="{5214EB3B-71A0-9C4D-34C6-C472F3C9B2C8}"/>
              </a:ext>
            </a:extLst>
          </p:cNvPr>
          <p:cNvSpPr>
            <a:spLocks noGrp="1"/>
          </p:cNvSpPr>
          <p:nvPr>
            <p:ph type="sldNum" sz="quarter" idx="5"/>
          </p:nvPr>
        </p:nvSpPr>
        <p:spPr/>
        <p:txBody>
          <a:bodyPr/>
          <a:lstStyle/>
          <a:p>
            <a:fld id="{42D00AD9-6A5B-41A1-ADCF-0AA12D33A0AA}" type="slidenum">
              <a:rPr lang="en-US" smtClean="0"/>
              <a:t>11</a:t>
            </a:fld>
            <a:endParaRPr lang="en-US"/>
          </a:p>
        </p:txBody>
      </p:sp>
    </p:spTree>
    <p:extLst>
      <p:ext uri="{BB962C8B-B14F-4D97-AF65-F5344CB8AC3E}">
        <p14:creationId xmlns:p14="http://schemas.microsoft.com/office/powerpoint/2010/main" val="160088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442eb61d9d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442eb61d9d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Dave 1</a:t>
            </a:r>
            <a:endParaRPr dirty="0"/>
          </a:p>
        </p:txBody>
      </p:sp>
      <p:sp>
        <p:nvSpPr>
          <p:cNvPr id="2" name="Slide Number Placeholder 1">
            <a:extLst>
              <a:ext uri="{FF2B5EF4-FFF2-40B4-BE49-F238E27FC236}">
                <a16:creationId xmlns:a16="http://schemas.microsoft.com/office/drawing/2014/main" id="{B5C5BB13-43B5-7707-8B59-ACC825F806AE}"/>
              </a:ext>
            </a:extLst>
          </p:cNvPr>
          <p:cNvSpPr>
            <a:spLocks noGrp="1"/>
          </p:cNvSpPr>
          <p:nvPr>
            <p:ph type="sldNum" sz="quarter" idx="5"/>
          </p:nvPr>
        </p:nvSpPr>
        <p:spPr/>
        <p:txBody>
          <a:bodyPr/>
          <a:lstStyle/>
          <a:p>
            <a:fld id="{42D00AD9-6A5B-41A1-ADCF-0AA12D33A0AA}" type="slidenum">
              <a:rPr lang="en-US" smtClean="0"/>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442eb61d9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442eb61d9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Dave 2</a:t>
            </a:r>
            <a:endParaRPr dirty="0"/>
          </a:p>
        </p:txBody>
      </p:sp>
      <p:sp>
        <p:nvSpPr>
          <p:cNvPr id="2" name="Slide Number Placeholder 1">
            <a:extLst>
              <a:ext uri="{FF2B5EF4-FFF2-40B4-BE49-F238E27FC236}">
                <a16:creationId xmlns:a16="http://schemas.microsoft.com/office/drawing/2014/main" id="{76994C77-3FCF-03BD-8D24-6E583FAE2166}"/>
              </a:ext>
            </a:extLst>
          </p:cNvPr>
          <p:cNvSpPr>
            <a:spLocks noGrp="1"/>
          </p:cNvSpPr>
          <p:nvPr>
            <p:ph type="sldNum" sz="quarter" idx="5"/>
          </p:nvPr>
        </p:nvSpPr>
        <p:spPr/>
        <p:txBody>
          <a:bodyPr/>
          <a:lstStyle/>
          <a:p>
            <a:fld id="{42D00AD9-6A5B-41A1-ADCF-0AA12D33A0AA}" type="slidenum">
              <a:rPr lang="en-US" smtClean="0"/>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442eb61d9d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442eb61d9d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Dave 3</a:t>
            </a:r>
            <a:endParaRPr dirty="0"/>
          </a:p>
        </p:txBody>
      </p:sp>
      <p:sp>
        <p:nvSpPr>
          <p:cNvPr id="2" name="Slide Number Placeholder 1">
            <a:extLst>
              <a:ext uri="{FF2B5EF4-FFF2-40B4-BE49-F238E27FC236}">
                <a16:creationId xmlns:a16="http://schemas.microsoft.com/office/drawing/2014/main" id="{29A8CD0B-0570-D52E-A8C8-4D45C4DF14B5}"/>
              </a:ext>
            </a:extLst>
          </p:cNvPr>
          <p:cNvSpPr>
            <a:spLocks noGrp="1"/>
          </p:cNvSpPr>
          <p:nvPr>
            <p:ph type="sldNum" sz="quarter" idx="5"/>
          </p:nvPr>
        </p:nvSpPr>
        <p:spPr/>
        <p:txBody>
          <a:bodyPr/>
          <a:lstStyle/>
          <a:p>
            <a:fld id="{42D00AD9-6A5B-41A1-ADCF-0AA12D33A0AA}" type="slidenum">
              <a:rPr lang="en-US" smtClean="0"/>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442eb61d9d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442eb61d9d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Dave 4</a:t>
            </a:r>
            <a:endParaRPr dirty="0"/>
          </a:p>
        </p:txBody>
      </p:sp>
      <p:sp>
        <p:nvSpPr>
          <p:cNvPr id="2" name="Slide Number Placeholder 1">
            <a:extLst>
              <a:ext uri="{FF2B5EF4-FFF2-40B4-BE49-F238E27FC236}">
                <a16:creationId xmlns:a16="http://schemas.microsoft.com/office/drawing/2014/main" id="{EE0C1C32-32B3-9745-FDAA-14F7DC950E96}"/>
              </a:ext>
            </a:extLst>
          </p:cNvPr>
          <p:cNvSpPr>
            <a:spLocks noGrp="1"/>
          </p:cNvSpPr>
          <p:nvPr>
            <p:ph type="sldNum" sz="quarter" idx="5"/>
          </p:nvPr>
        </p:nvSpPr>
        <p:spPr/>
        <p:txBody>
          <a:bodyPr/>
          <a:lstStyle/>
          <a:p>
            <a:fld id="{42D00AD9-6A5B-41A1-ADCF-0AA12D33A0AA}" type="slidenum">
              <a:rPr lang="en-US" smtClean="0"/>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442eb61d9d_0_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442eb61d9d_0_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Dave 5</a:t>
            </a:r>
            <a:endParaRPr dirty="0"/>
          </a:p>
        </p:txBody>
      </p:sp>
      <p:sp>
        <p:nvSpPr>
          <p:cNvPr id="2" name="Slide Number Placeholder 1">
            <a:extLst>
              <a:ext uri="{FF2B5EF4-FFF2-40B4-BE49-F238E27FC236}">
                <a16:creationId xmlns:a16="http://schemas.microsoft.com/office/drawing/2014/main" id="{F22400EC-995E-050C-11E3-4A718EA67642}"/>
              </a:ext>
            </a:extLst>
          </p:cNvPr>
          <p:cNvSpPr>
            <a:spLocks noGrp="1"/>
          </p:cNvSpPr>
          <p:nvPr>
            <p:ph type="sldNum" sz="quarter" idx="5"/>
          </p:nvPr>
        </p:nvSpPr>
        <p:spPr/>
        <p:txBody>
          <a:bodyPr/>
          <a:lstStyle/>
          <a:p>
            <a:fld id="{42D00AD9-6A5B-41A1-ADCF-0AA12D33A0AA}" type="slidenum">
              <a:rPr lang="en-US" smtClean="0"/>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469EAC50-5EC0-850E-995F-3788ED15155F}"/>
              </a:ext>
            </a:extLst>
          </p:cNvPr>
          <p:cNvSpPr>
            <a:spLocks noGrp="1"/>
          </p:cNvSpPr>
          <p:nvPr>
            <p:ph type="sldNum" sz="quarter" idx="5"/>
          </p:nvPr>
        </p:nvSpPr>
        <p:spPr/>
        <p:txBody>
          <a:bodyPr/>
          <a:lstStyle/>
          <a:p>
            <a:fld id="{42D00AD9-6A5B-41A1-ADCF-0AA12D33A0AA}" type="slidenum">
              <a:rPr lang="en-US" smtClean="0"/>
              <a:t>17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442eb61d9d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442eb61d9d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442eb61d9d_0_6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442eb61d9d_0_6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June slide 1, or this could be an introductory slide (Jack)</a:t>
            </a:r>
            <a:endParaRPr dirty="0"/>
          </a:p>
        </p:txBody>
      </p:sp>
      <p:sp>
        <p:nvSpPr>
          <p:cNvPr id="2" name="Slide Number Placeholder 1">
            <a:extLst>
              <a:ext uri="{FF2B5EF4-FFF2-40B4-BE49-F238E27FC236}">
                <a16:creationId xmlns:a16="http://schemas.microsoft.com/office/drawing/2014/main" id="{42244B6A-4796-8FAF-A6DF-3BFBE002EA1D}"/>
              </a:ext>
            </a:extLst>
          </p:cNvPr>
          <p:cNvSpPr>
            <a:spLocks noGrp="1"/>
          </p:cNvSpPr>
          <p:nvPr>
            <p:ph type="sldNum" sz="quarter" idx="5"/>
          </p:nvPr>
        </p:nvSpPr>
        <p:spPr/>
        <p:txBody>
          <a:bodyPr/>
          <a:lstStyle/>
          <a:p>
            <a:fld id="{42D00AD9-6A5B-41A1-ADCF-0AA12D33A0AA}"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442eb61d9d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442eb61d9d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June 2</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Quit claims are usually not complete, however here is an exception.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Read everything.  Look in the body of the text.  Look in Schedule A.</a:t>
            </a:r>
            <a:endParaRPr dirty="0"/>
          </a:p>
        </p:txBody>
      </p:sp>
      <p:sp>
        <p:nvSpPr>
          <p:cNvPr id="2" name="Slide Number Placeholder 1">
            <a:extLst>
              <a:ext uri="{FF2B5EF4-FFF2-40B4-BE49-F238E27FC236}">
                <a16:creationId xmlns:a16="http://schemas.microsoft.com/office/drawing/2014/main" id="{E5539309-AD8F-1B4D-F5A7-3907864E9B77}"/>
              </a:ext>
            </a:extLst>
          </p:cNvPr>
          <p:cNvSpPr>
            <a:spLocks noGrp="1"/>
          </p:cNvSpPr>
          <p:nvPr>
            <p:ph type="sldNum" sz="quarter" idx="5"/>
          </p:nvPr>
        </p:nvSpPr>
        <p:spPr/>
        <p:txBody>
          <a:bodyPr/>
          <a:lstStyle/>
          <a:p>
            <a:fld id="{42D00AD9-6A5B-41A1-ADCF-0AA12D33A0AA}" type="slidenum">
              <a:rPr lang="en-US" smtClean="0"/>
              <a:t>4</a:t>
            </a:fld>
            <a:endParaRPr lang="en-US"/>
          </a:p>
        </p:txBody>
      </p:sp>
    </p:spTree>
    <p:extLst>
      <p:ext uri="{BB962C8B-B14F-4D97-AF65-F5344CB8AC3E}">
        <p14:creationId xmlns:p14="http://schemas.microsoft.com/office/powerpoint/2010/main" val="3115284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442eb61d9d_0_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442eb61d9d_0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June 3 (Only a few seconds to contrast what we are doing with a typical homeowner search or title search.)</a:t>
            </a:r>
            <a:endParaRPr dirty="0"/>
          </a:p>
        </p:txBody>
      </p:sp>
      <p:sp>
        <p:nvSpPr>
          <p:cNvPr id="2" name="Slide Number Placeholder 1">
            <a:extLst>
              <a:ext uri="{FF2B5EF4-FFF2-40B4-BE49-F238E27FC236}">
                <a16:creationId xmlns:a16="http://schemas.microsoft.com/office/drawing/2014/main" id="{0732DB9F-1BA6-209C-1359-2F6EAEED08B7}"/>
              </a:ext>
            </a:extLst>
          </p:cNvPr>
          <p:cNvSpPr>
            <a:spLocks noGrp="1"/>
          </p:cNvSpPr>
          <p:nvPr>
            <p:ph type="sldNum" sz="quarter" idx="5"/>
          </p:nvPr>
        </p:nvSpPr>
        <p:spPr/>
        <p:txBody>
          <a:bodyPr/>
          <a:lstStyle/>
          <a:p>
            <a:fld id="{42D00AD9-6A5B-41A1-ADCF-0AA12D33A0AA}" type="slidenum">
              <a:rPr lang="en-US" smtClean="0"/>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442eb61d9d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442eb61d9d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June 4</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No FIOA necessary</a:t>
            </a:r>
          </a:p>
          <a:p>
            <a:pPr marL="0" lvl="0" indent="0" algn="l" rtl="0">
              <a:spcBef>
                <a:spcPts val="0"/>
              </a:spcBef>
              <a:spcAft>
                <a:spcPts val="0"/>
              </a:spcAft>
              <a:buNone/>
            </a:pPr>
            <a:r>
              <a:rPr lang="en-US" dirty="0"/>
              <a:t>Re: known covenants; ask housing activist groups</a:t>
            </a:r>
          </a:p>
          <a:p>
            <a:pPr marL="0" lvl="0" indent="0" algn="l" rtl="0">
              <a:spcBef>
                <a:spcPts val="0"/>
              </a:spcBef>
              <a:spcAft>
                <a:spcPts val="0"/>
              </a:spcAft>
              <a:buNone/>
            </a:pPr>
            <a:r>
              <a:rPr lang="en-US" dirty="0"/>
              <a:t>Developer maps may not be in chronological order.  Clerks are helpful.</a:t>
            </a:r>
          </a:p>
          <a:p>
            <a:pPr marL="0" lvl="0" indent="0" algn="l" rtl="0">
              <a:spcBef>
                <a:spcPts val="0"/>
              </a:spcBef>
              <a:spcAft>
                <a:spcPts val="0"/>
              </a:spcAft>
              <a:buNone/>
            </a:pPr>
            <a:r>
              <a:rPr lang="en-US" dirty="0"/>
              <a:t>CT land records are indexed by name.  Sometimes warranty deeds are in separate volumes.</a:t>
            </a:r>
          </a:p>
          <a:p>
            <a:pPr marL="0" lvl="0" indent="0" algn="l" rtl="0">
              <a:spcBef>
                <a:spcPts val="0"/>
              </a:spcBef>
              <a:spcAft>
                <a:spcPts val="0"/>
              </a:spcAft>
              <a:buNone/>
            </a:pPr>
            <a:r>
              <a:rPr lang="en-US" dirty="0"/>
              <a:t>“Volume browsing” is a good method for smaller towns and where warranty deeds are in separate volumes.</a:t>
            </a:r>
          </a:p>
          <a:p>
            <a:pPr marL="0" lvl="0" indent="0" algn="l" rtl="0">
              <a:spcBef>
                <a:spcPts val="0"/>
              </a:spcBef>
              <a:spcAft>
                <a:spcPts val="0"/>
              </a:spcAft>
              <a:buNone/>
            </a:pPr>
            <a:r>
              <a:rPr lang="en-US" dirty="0"/>
              <a:t>Whether physical or online, take vision breaks!  Look up and focus on something in the distance!</a:t>
            </a:r>
          </a:p>
          <a:p>
            <a:pPr marL="0" lvl="0" indent="0" algn="l" rtl="0">
              <a:spcBef>
                <a:spcPts val="0"/>
              </a:spcBef>
              <a:spcAft>
                <a:spcPts val="0"/>
              </a:spcAft>
              <a:buNone/>
            </a:pPr>
            <a:endParaRPr dirty="0"/>
          </a:p>
        </p:txBody>
      </p:sp>
      <p:sp>
        <p:nvSpPr>
          <p:cNvPr id="2" name="Slide Number Placeholder 1">
            <a:extLst>
              <a:ext uri="{FF2B5EF4-FFF2-40B4-BE49-F238E27FC236}">
                <a16:creationId xmlns:a16="http://schemas.microsoft.com/office/drawing/2014/main" id="{88002FA8-092C-85CD-204E-385387DA02C2}"/>
              </a:ext>
            </a:extLst>
          </p:cNvPr>
          <p:cNvSpPr>
            <a:spLocks noGrp="1"/>
          </p:cNvSpPr>
          <p:nvPr>
            <p:ph type="sldNum" sz="quarter" idx="5"/>
          </p:nvPr>
        </p:nvSpPr>
        <p:spPr/>
        <p:txBody>
          <a:bodyPr/>
          <a:lstStyle/>
          <a:p>
            <a:fld id="{42D00AD9-6A5B-41A1-ADCF-0AA12D33A0AA}" type="slidenum">
              <a:rPr lang="en-US" smtClean="0"/>
              <a:t>6</a:t>
            </a:fld>
            <a:endParaRPr lang="en-US"/>
          </a:p>
        </p:txBody>
      </p:sp>
    </p:spTree>
    <p:extLst>
      <p:ext uri="{BB962C8B-B14F-4D97-AF65-F5344CB8AC3E}">
        <p14:creationId xmlns:p14="http://schemas.microsoft.com/office/powerpoint/2010/main" val="197535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442eb61d9d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442eb61d9d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June 5</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Take a moment to become familiar with the property card style for that town.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Woodbridge: 68 </a:t>
            </a:r>
            <a:r>
              <a:rPr lang="en-US" dirty="0" err="1"/>
              <a:t>Wepawaug</a:t>
            </a:r>
            <a:endParaRPr lang="en-US" dirty="0"/>
          </a:p>
          <a:p>
            <a:pPr marL="0" lvl="0" indent="0" algn="l" rtl="0">
              <a:spcBef>
                <a:spcPts val="0"/>
              </a:spcBef>
              <a:spcAft>
                <a:spcPts val="0"/>
              </a:spcAft>
              <a:buNone/>
            </a:pPr>
            <a:r>
              <a:rPr lang="en-US" dirty="0"/>
              <a:t>GIS: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hlinkClick r:id="rId3"/>
              </a:rPr>
              <a:t>https://woodbridge.mapxpress.net/ags_map/</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Woodbridge Land Records: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762/255 </a:t>
            </a:r>
            <a:r>
              <a:rPr lang="en-US" dirty="0">
                <a:sym typeface="Wingdings" panose="05000000000000000000" pitchFamily="2" charset="2"/>
              </a:rPr>
              <a:t> 52/107  44/308</a:t>
            </a:r>
            <a:endParaRPr lang="en-US" dirty="0"/>
          </a:p>
          <a:p>
            <a:pPr marL="0" lvl="0" indent="0" algn="l" rtl="0">
              <a:spcBef>
                <a:spcPts val="0"/>
              </a:spcBef>
              <a:spcAft>
                <a:spcPts val="0"/>
              </a:spcAft>
              <a:buNone/>
            </a:pPr>
            <a:r>
              <a:rPr lang="en-US" dirty="0">
                <a:hlinkClick r:id="rId4"/>
              </a:rPr>
              <a:t>https://i2g.uslandrecords.com/CT/Woodbridge/D/</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2" name="Slide Number Placeholder 1">
            <a:extLst>
              <a:ext uri="{FF2B5EF4-FFF2-40B4-BE49-F238E27FC236}">
                <a16:creationId xmlns:a16="http://schemas.microsoft.com/office/drawing/2014/main" id="{8ED68A75-36A1-41F9-9DE2-100B7511A45C}"/>
              </a:ext>
            </a:extLst>
          </p:cNvPr>
          <p:cNvSpPr>
            <a:spLocks noGrp="1"/>
          </p:cNvSpPr>
          <p:nvPr>
            <p:ph type="sldNum" sz="quarter" idx="5"/>
          </p:nvPr>
        </p:nvSpPr>
        <p:spPr/>
        <p:txBody>
          <a:bodyPr/>
          <a:lstStyle/>
          <a:p>
            <a:fld id="{42D00AD9-6A5B-41A1-ADCF-0AA12D33A0AA}"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June 5A</a:t>
            </a:r>
          </a:p>
        </p:txBody>
      </p:sp>
      <p:sp>
        <p:nvSpPr>
          <p:cNvPr id="5" name="Slide Number Placeholder 4">
            <a:extLst>
              <a:ext uri="{FF2B5EF4-FFF2-40B4-BE49-F238E27FC236}">
                <a16:creationId xmlns:a16="http://schemas.microsoft.com/office/drawing/2014/main" id="{68179937-0CB9-40CB-F1F5-7A3F06C6AC4B}"/>
              </a:ext>
            </a:extLst>
          </p:cNvPr>
          <p:cNvSpPr>
            <a:spLocks noGrp="1"/>
          </p:cNvSpPr>
          <p:nvPr>
            <p:ph type="sldNum" sz="quarter" idx="5"/>
          </p:nvPr>
        </p:nvSpPr>
        <p:spPr/>
        <p:txBody>
          <a:bodyPr/>
          <a:lstStyle/>
          <a:p>
            <a:fld id="{42D00AD9-6A5B-41A1-ADCF-0AA12D33A0AA}" type="slidenum">
              <a:rPr lang="en-US" smtClean="0"/>
              <a:t>8</a:t>
            </a:fld>
            <a:endParaRPr lang="en-US"/>
          </a:p>
        </p:txBody>
      </p:sp>
    </p:spTree>
    <p:extLst>
      <p:ext uri="{BB962C8B-B14F-4D97-AF65-F5344CB8AC3E}">
        <p14:creationId xmlns:p14="http://schemas.microsoft.com/office/powerpoint/2010/main" val="1102636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June 5B</a:t>
            </a:r>
          </a:p>
          <a:p>
            <a:endParaRPr lang="en-US" dirty="0"/>
          </a:p>
          <a:p>
            <a:r>
              <a:rPr lang="en-US" dirty="0"/>
              <a:t>Example of reference in Schedule A.  </a:t>
            </a:r>
          </a:p>
          <a:p>
            <a:r>
              <a:rPr lang="en-US" dirty="0"/>
              <a:t>Example includes reference near beginning of Warranty Deed.  Note how multiple documents are on one page.</a:t>
            </a:r>
          </a:p>
        </p:txBody>
      </p:sp>
      <p:sp>
        <p:nvSpPr>
          <p:cNvPr id="5" name="Slide Number Placeholder 4">
            <a:extLst>
              <a:ext uri="{FF2B5EF4-FFF2-40B4-BE49-F238E27FC236}">
                <a16:creationId xmlns:a16="http://schemas.microsoft.com/office/drawing/2014/main" id="{7B727AE8-A887-85BC-63A7-3E64E46D2AAF}"/>
              </a:ext>
            </a:extLst>
          </p:cNvPr>
          <p:cNvSpPr>
            <a:spLocks noGrp="1"/>
          </p:cNvSpPr>
          <p:nvPr>
            <p:ph type="sldNum" sz="quarter" idx="5"/>
          </p:nvPr>
        </p:nvSpPr>
        <p:spPr/>
        <p:txBody>
          <a:bodyPr/>
          <a:lstStyle/>
          <a:p>
            <a:fld id="{42D00AD9-6A5B-41A1-ADCF-0AA12D33A0AA}" type="slidenum">
              <a:rPr lang="en-US" smtClean="0"/>
              <a:t>9</a:t>
            </a:fld>
            <a:endParaRPr lang="en-US"/>
          </a:p>
        </p:txBody>
      </p:sp>
    </p:spTree>
    <p:extLst>
      <p:ext uri="{BB962C8B-B14F-4D97-AF65-F5344CB8AC3E}">
        <p14:creationId xmlns:p14="http://schemas.microsoft.com/office/powerpoint/2010/main" val="1643698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le slide" type="title">
  <p:cSld name="BIG 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9"/>
        <p:cNvGrpSpPr/>
        <p:nvPr/>
      </p:nvGrpSpPr>
      <p:grpSpPr>
        <a:xfrm>
          <a:off x="0" y="0"/>
          <a:ext cx="0" cy="0"/>
          <a:chOff x="0" y="0"/>
          <a:chExt cx="0" cy="0"/>
        </a:xfrm>
      </p:grpSpPr>
      <p:sp>
        <p:nvSpPr>
          <p:cNvPr id="10" name="Google Shape;10;p2"/>
          <p:cNvSpPr/>
          <p:nvPr/>
        </p:nvSpPr>
        <p:spPr>
          <a:xfrm>
            <a:off x="901733" y="428267"/>
            <a:ext cx="5606848" cy="5908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434343"/>
              </a:solidFill>
            </a:endParaRPr>
          </a:p>
        </p:txBody>
      </p:sp>
      <p:sp>
        <p:nvSpPr>
          <p:cNvPr id="11" name="Google Shape;11;p2"/>
          <p:cNvSpPr txBox="1">
            <a:spLocks noGrp="1"/>
          </p:cNvSpPr>
          <p:nvPr>
            <p:ph type="ctrTitle"/>
          </p:nvPr>
        </p:nvSpPr>
        <p:spPr>
          <a:xfrm>
            <a:off x="2147533" y="2475033"/>
            <a:ext cx="8210400" cy="1167600"/>
          </a:xfrm>
          <a:prstGeom prst="rect">
            <a:avLst/>
          </a:prstGeom>
          <a:ln w="38100" cap="flat" cmpd="sng">
            <a:solidFill>
              <a:srgbClr val="535353"/>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600"/>
              <a:buNone/>
              <a:defRPr sz="4800" b="1"/>
            </a:lvl1pPr>
            <a:lvl2pPr lvl="1" algn="ctr" rtl="0">
              <a:spcBef>
                <a:spcPts val="0"/>
              </a:spcBef>
              <a:spcAft>
                <a:spcPts val="0"/>
              </a:spcAft>
              <a:buClr>
                <a:srgbClr val="434343"/>
              </a:buClr>
              <a:buSzPts val="6000"/>
              <a:buNone/>
              <a:defRPr sz="8000">
                <a:solidFill>
                  <a:srgbClr val="434343"/>
                </a:solidFill>
              </a:defRPr>
            </a:lvl2pPr>
            <a:lvl3pPr lvl="2" algn="ctr" rtl="0">
              <a:spcBef>
                <a:spcPts val="0"/>
              </a:spcBef>
              <a:spcAft>
                <a:spcPts val="0"/>
              </a:spcAft>
              <a:buClr>
                <a:srgbClr val="434343"/>
              </a:buClr>
              <a:buSzPts val="6000"/>
              <a:buNone/>
              <a:defRPr sz="8000">
                <a:solidFill>
                  <a:srgbClr val="434343"/>
                </a:solidFill>
              </a:defRPr>
            </a:lvl3pPr>
            <a:lvl4pPr lvl="3" algn="ctr" rtl="0">
              <a:spcBef>
                <a:spcPts val="0"/>
              </a:spcBef>
              <a:spcAft>
                <a:spcPts val="0"/>
              </a:spcAft>
              <a:buClr>
                <a:srgbClr val="434343"/>
              </a:buClr>
              <a:buSzPts val="6000"/>
              <a:buNone/>
              <a:defRPr sz="8000">
                <a:solidFill>
                  <a:srgbClr val="434343"/>
                </a:solidFill>
              </a:defRPr>
            </a:lvl4pPr>
            <a:lvl5pPr lvl="4" algn="ctr" rtl="0">
              <a:spcBef>
                <a:spcPts val="0"/>
              </a:spcBef>
              <a:spcAft>
                <a:spcPts val="0"/>
              </a:spcAft>
              <a:buClr>
                <a:srgbClr val="434343"/>
              </a:buClr>
              <a:buSzPts val="6000"/>
              <a:buNone/>
              <a:defRPr sz="8000">
                <a:solidFill>
                  <a:srgbClr val="434343"/>
                </a:solidFill>
              </a:defRPr>
            </a:lvl5pPr>
            <a:lvl6pPr lvl="5" algn="ctr" rtl="0">
              <a:spcBef>
                <a:spcPts val="0"/>
              </a:spcBef>
              <a:spcAft>
                <a:spcPts val="0"/>
              </a:spcAft>
              <a:buClr>
                <a:srgbClr val="434343"/>
              </a:buClr>
              <a:buSzPts val="6000"/>
              <a:buNone/>
              <a:defRPr sz="8000">
                <a:solidFill>
                  <a:srgbClr val="434343"/>
                </a:solidFill>
              </a:defRPr>
            </a:lvl6pPr>
            <a:lvl7pPr lvl="6" algn="ctr" rtl="0">
              <a:spcBef>
                <a:spcPts val="0"/>
              </a:spcBef>
              <a:spcAft>
                <a:spcPts val="0"/>
              </a:spcAft>
              <a:buClr>
                <a:srgbClr val="434343"/>
              </a:buClr>
              <a:buSzPts val="6000"/>
              <a:buNone/>
              <a:defRPr sz="8000">
                <a:solidFill>
                  <a:srgbClr val="434343"/>
                </a:solidFill>
              </a:defRPr>
            </a:lvl7pPr>
            <a:lvl8pPr lvl="7" algn="ctr" rtl="0">
              <a:spcBef>
                <a:spcPts val="0"/>
              </a:spcBef>
              <a:spcAft>
                <a:spcPts val="0"/>
              </a:spcAft>
              <a:buClr>
                <a:srgbClr val="434343"/>
              </a:buClr>
              <a:buSzPts val="6000"/>
              <a:buNone/>
              <a:defRPr sz="8000">
                <a:solidFill>
                  <a:srgbClr val="434343"/>
                </a:solidFill>
              </a:defRPr>
            </a:lvl8pPr>
            <a:lvl9pPr lvl="8" algn="ctr" rtl="0">
              <a:spcBef>
                <a:spcPts val="0"/>
              </a:spcBef>
              <a:spcAft>
                <a:spcPts val="0"/>
              </a:spcAft>
              <a:buClr>
                <a:srgbClr val="434343"/>
              </a:buClr>
              <a:buSzPts val="6000"/>
              <a:buNone/>
              <a:defRPr sz="8000">
                <a:solidFill>
                  <a:srgbClr val="434343"/>
                </a:solidFill>
              </a:defRPr>
            </a:lvl9pPr>
          </a:lstStyle>
          <a:p>
            <a:endParaRPr/>
          </a:p>
        </p:txBody>
      </p:sp>
    </p:spTree>
    <p:extLst>
      <p:ext uri="{BB962C8B-B14F-4D97-AF65-F5344CB8AC3E}">
        <p14:creationId xmlns:p14="http://schemas.microsoft.com/office/powerpoint/2010/main" val="3011403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mp; 2 columns slide" type="twoColTx">
  <p:cSld name="Title &amp; 2 columns slide">
    <p:bg>
      <p:bgPr>
        <a:solidFill>
          <a:srgbClr val="FFFFFF"/>
        </a:solidFill>
        <a:effectLst/>
      </p:bgPr>
    </p:bg>
    <p:spTree>
      <p:nvGrpSpPr>
        <p:cNvPr id="1" name="Shape 67"/>
        <p:cNvGrpSpPr/>
        <p:nvPr/>
      </p:nvGrpSpPr>
      <p:grpSpPr>
        <a:xfrm>
          <a:off x="0" y="0"/>
          <a:ext cx="0" cy="0"/>
          <a:chOff x="0" y="0"/>
          <a:chExt cx="0" cy="0"/>
        </a:xfrm>
      </p:grpSpPr>
      <p:sp>
        <p:nvSpPr>
          <p:cNvPr id="68" name="Google Shape;68;p11"/>
          <p:cNvSpPr/>
          <p:nvPr/>
        </p:nvSpPr>
        <p:spPr>
          <a:xfrm>
            <a:off x="542600" y="469600"/>
            <a:ext cx="11106800" cy="5748000"/>
          </a:xfrm>
          <a:prstGeom prst="rect">
            <a:avLst/>
          </a:prstGeom>
          <a:noFill/>
          <a:ln w="38100" cap="flat" cmpd="sng">
            <a:solidFill>
              <a:srgbClr val="81ECEC"/>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69" name="Google Shape;69;p11"/>
          <p:cNvCxnSpPr/>
          <p:nvPr/>
        </p:nvCxnSpPr>
        <p:spPr>
          <a:xfrm>
            <a:off x="6067400" y="2588567"/>
            <a:ext cx="0" cy="2570000"/>
          </a:xfrm>
          <a:prstGeom prst="straightConnector1">
            <a:avLst/>
          </a:prstGeom>
          <a:noFill/>
          <a:ln w="38100" cap="flat" cmpd="sng">
            <a:solidFill>
              <a:srgbClr val="81ECEC"/>
            </a:solidFill>
            <a:prstDash val="solid"/>
            <a:round/>
            <a:headEnd type="none" w="med" len="med"/>
            <a:tailEnd type="none" w="med" len="med"/>
          </a:ln>
        </p:spPr>
      </p:cxnSp>
      <p:sp>
        <p:nvSpPr>
          <p:cNvPr id="70" name="Google Shape;70;p11"/>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sp>
        <p:nvSpPr>
          <p:cNvPr id="71" name="Google Shape;71;p11"/>
          <p:cNvSpPr txBox="1">
            <a:spLocks noGrp="1"/>
          </p:cNvSpPr>
          <p:nvPr>
            <p:ph type="ctrTitle"/>
          </p:nvPr>
        </p:nvSpPr>
        <p:spPr>
          <a:xfrm>
            <a:off x="1484304" y="2095400"/>
            <a:ext cx="4226000" cy="859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666666"/>
              </a:buClr>
              <a:buSzPts val="1800"/>
              <a:buNone/>
              <a:defRPr sz="2400">
                <a:solidFill>
                  <a:srgbClr val="666666"/>
                </a:solidFill>
              </a:defRPr>
            </a:lvl1pPr>
            <a:lvl2pPr lvl="1" rtl="0">
              <a:spcBef>
                <a:spcPts val="0"/>
              </a:spcBef>
              <a:spcAft>
                <a:spcPts val="0"/>
              </a:spcAft>
              <a:buClr>
                <a:srgbClr val="666666"/>
              </a:buClr>
              <a:buSzPts val="1600"/>
              <a:buNone/>
              <a:defRPr sz="2133">
                <a:solidFill>
                  <a:srgbClr val="666666"/>
                </a:solidFill>
              </a:defRPr>
            </a:lvl2pPr>
            <a:lvl3pPr lvl="2" rtl="0">
              <a:spcBef>
                <a:spcPts val="0"/>
              </a:spcBef>
              <a:spcAft>
                <a:spcPts val="0"/>
              </a:spcAft>
              <a:buClr>
                <a:srgbClr val="666666"/>
              </a:buClr>
              <a:buSzPts val="1600"/>
              <a:buNone/>
              <a:defRPr sz="2133">
                <a:solidFill>
                  <a:srgbClr val="666666"/>
                </a:solidFill>
              </a:defRPr>
            </a:lvl3pPr>
            <a:lvl4pPr lvl="3" rtl="0">
              <a:spcBef>
                <a:spcPts val="0"/>
              </a:spcBef>
              <a:spcAft>
                <a:spcPts val="0"/>
              </a:spcAft>
              <a:buClr>
                <a:srgbClr val="666666"/>
              </a:buClr>
              <a:buSzPts val="1600"/>
              <a:buNone/>
              <a:defRPr sz="2133">
                <a:solidFill>
                  <a:srgbClr val="666666"/>
                </a:solidFill>
              </a:defRPr>
            </a:lvl4pPr>
            <a:lvl5pPr lvl="4" rtl="0">
              <a:spcBef>
                <a:spcPts val="0"/>
              </a:spcBef>
              <a:spcAft>
                <a:spcPts val="0"/>
              </a:spcAft>
              <a:buClr>
                <a:srgbClr val="666666"/>
              </a:buClr>
              <a:buSzPts val="1600"/>
              <a:buNone/>
              <a:defRPr sz="2133">
                <a:solidFill>
                  <a:srgbClr val="666666"/>
                </a:solidFill>
              </a:defRPr>
            </a:lvl5pPr>
            <a:lvl6pPr lvl="5" rtl="0">
              <a:spcBef>
                <a:spcPts val="0"/>
              </a:spcBef>
              <a:spcAft>
                <a:spcPts val="0"/>
              </a:spcAft>
              <a:buClr>
                <a:srgbClr val="666666"/>
              </a:buClr>
              <a:buSzPts val="1600"/>
              <a:buNone/>
              <a:defRPr sz="2133">
                <a:solidFill>
                  <a:srgbClr val="666666"/>
                </a:solidFill>
              </a:defRPr>
            </a:lvl6pPr>
            <a:lvl7pPr lvl="6" rtl="0">
              <a:spcBef>
                <a:spcPts val="0"/>
              </a:spcBef>
              <a:spcAft>
                <a:spcPts val="0"/>
              </a:spcAft>
              <a:buClr>
                <a:srgbClr val="666666"/>
              </a:buClr>
              <a:buSzPts val="1600"/>
              <a:buNone/>
              <a:defRPr sz="2133">
                <a:solidFill>
                  <a:srgbClr val="666666"/>
                </a:solidFill>
              </a:defRPr>
            </a:lvl7pPr>
            <a:lvl8pPr lvl="7" rtl="0">
              <a:spcBef>
                <a:spcPts val="0"/>
              </a:spcBef>
              <a:spcAft>
                <a:spcPts val="0"/>
              </a:spcAft>
              <a:buClr>
                <a:srgbClr val="666666"/>
              </a:buClr>
              <a:buSzPts val="1600"/>
              <a:buNone/>
              <a:defRPr sz="2133">
                <a:solidFill>
                  <a:srgbClr val="666666"/>
                </a:solidFill>
              </a:defRPr>
            </a:lvl8pPr>
            <a:lvl9pPr lvl="8" rtl="0">
              <a:spcBef>
                <a:spcPts val="0"/>
              </a:spcBef>
              <a:spcAft>
                <a:spcPts val="0"/>
              </a:spcAft>
              <a:buClr>
                <a:srgbClr val="666666"/>
              </a:buClr>
              <a:buSzPts val="1600"/>
              <a:buNone/>
              <a:defRPr sz="2133">
                <a:solidFill>
                  <a:srgbClr val="666666"/>
                </a:solidFill>
              </a:defRPr>
            </a:lvl9pPr>
          </a:lstStyle>
          <a:p>
            <a:endParaRPr/>
          </a:p>
        </p:txBody>
      </p:sp>
      <p:sp>
        <p:nvSpPr>
          <p:cNvPr id="72" name="Google Shape;72;p11"/>
          <p:cNvSpPr txBox="1">
            <a:spLocks noGrp="1"/>
          </p:cNvSpPr>
          <p:nvPr>
            <p:ph type="subTitle" idx="1"/>
          </p:nvPr>
        </p:nvSpPr>
        <p:spPr>
          <a:xfrm>
            <a:off x="1484305" y="2902667"/>
            <a:ext cx="4135200" cy="14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sz="1867"/>
            </a:lvl3pPr>
            <a:lvl4pPr lvl="3" rtl="0">
              <a:lnSpc>
                <a:spcPct val="100000"/>
              </a:lnSpc>
              <a:spcBef>
                <a:spcPts val="0"/>
              </a:spcBef>
              <a:spcAft>
                <a:spcPts val="0"/>
              </a:spcAft>
              <a:buSzPts val="1400"/>
              <a:buNone/>
              <a:defRPr sz="1867"/>
            </a:lvl4pPr>
            <a:lvl5pPr lvl="4" rtl="0">
              <a:lnSpc>
                <a:spcPct val="100000"/>
              </a:lnSpc>
              <a:spcBef>
                <a:spcPts val="0"/>
              </a:spcBef>
              <a:spcAft>
                <a:spcPts val="0"/>
              </a:spcAft>
              <a:buSzPts val="1400"/>
              <a:buNone/>
              <a:defRPr sz="1867"/>
            </a:lvl5pPr>
            <a:lvl6pPr lvl="5" rtl="0">
              <a:lnSpc>
                <a:spcPct val="100000"/>
              </a:lnSpc>
              <a:spcBef>
                <a:spcPts val="0"/>
              </a:spcBef>
              <a:spcAft>
                <a:spcPts val="0"/>
              </a:spcAft>
              <a:buSzPts val="1400"/>
              <a:buNone/>
              <a:defRPr sz="1867"/>
            </a:lvl6pPr>
            <a:lvl7pPr lvl="6" rtl="0">
              <a:lnSpc>
                <a:spcPct val="100000"/>
              </a:lnSpc>
              <a:spcBef>
                <a:spcPts val="0"/>
              </a:spcBef>
              <a:spcAft>
                <a:spcPts val="0"/>
              </a:spcAft>
              <a:buSzPts val="1400"/>
              <a:buNone/>
              <a:defRPr sz="1867"/>
            </a:lvl7pPr>
            <a:lvl8pPr lvl="7" rtl="0">
              <a:lnSpc>
                <a:spcPct val="100000"/>
              </a:lnSpc>
              <a:spcBef>
                <a:spcPts val="0"/>
              </a:spcBef>
              <a:spcAft>
                <a:spcPts val="0"/>
              </a:spcAft>
              <a:buSzPts val="1400"/>
              <a:buNone/>
              <a:defRPr sz="1867"/>
            </a:lvl8pPr>
            <a:lvl9pPr lvl="8" rtl="0">
              <a:lnSpc>
                <a:spcPct val="100000"/>
              </a:lnSpc>
              <a:spcBef>
                <a:spcPts val="0"/>
              </a:spcBef>
              <a:spcAft>
                <a:spcPts val="0"/>
              </a:spcAft>
              <a:buSzPts val="1400"/>
              <a:buNone/>
              <a:defRPr sz="1867"/>
            </a:lvl9pPr>
          </a:lstStyle>
          <a:p>
            <a:endParaRPr/>
          </a:p>
        </p:txBody>
      </p:sp>
      <p:sp>
        <p:nvSpPr>
          <p:cNvPr id="73" name="Google Shape;73;p11"/>
          <p:cNvSpPr txBox="1">
            <a:spLocks noGrp="1"/>
          </p:cNvSpPr>
          <p:nvPr>
            <p:ph type="ctrTitle" idx="2"/>
          </p:nvPr>
        </p:nvSpPr>
        <p:spPr>
          <a:xfrm>
            <a:off x="6424504" y="2095400"/>
            <a:ext cx="4226000" cy="859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666666"/>
              </a:buClr>
              <a:buSzPts val="1800"/>
              <a:buNone/>
              <a:defRPr sz="2400">
                <a:solidFill>
                  <a:srgbClr val="666666"/>
                </a:solidFill>
              </a:defRPr>
            </a:lvl1pPr>
            <a:lvl2pPr lvl="1" rtl="0">
              <a:spcBef>
                <a:spcPts val="0"/>
              </a:spcBef>
              <a:spcAft>
                <a:spcPts val="0"/>
              </a:spcAft>
              <a:buClr>
                <a:srgbClr val="666666"/>
              </a:buClr>
              <a:buSzPts val="1600"/>
              <a:buNone/>
              <a:defRPr sz="2133">
                <a:solidFill>
                  <a:srgbClr val="666666"/>
                </a:solidFill>
              </a:defRPr>
            </a:lvl2pPr>
            <a:lvl3pPr lvl="2" rtl="0">
              <a:spcBef>
                <a:spcPts val="0"/>
              </a:spcBef>
              <a:spcAft>
                <a:spcPts val="0"/>
              </a:spcAft>
              <a:buClr>
                <a:srgbClr val="666666"/>
              </a:buClr>
              <a:buSzPts val="1600"/>
              <a:buNone/>
              <a:defRPr sz="2133">
                <a:solidFill>
                  <a:srgbClr val="666666"/>
                </a:solidFill>
              </a:defRPr>
            </a:lvl3pPr>
            <a:lvl4pPr lvl="3" rtl="0">
              <a:spcBef>
                <a:spcPts val="0"/>
              </a:spcBef>
              <a:spcAft>
                <a:spcPts val="0"/>
              </a:spcAft>
              <a:buClr>
                <a:srgbClr val="666666"/>
              </a:buClr>
              <a:buSzPts val="1600"/>
              <a:buNone/>
              <a:defRPr sz="2133">
                <a:solidFill>
                  <a:srgbClr val="666666"/>
                </a:solidFill>
              </a:defRPr>
            </a:lvl4pPr>
            <a:lvl5pPr lvl="4" rtl="0">
              <a:spcBef>
                <a:spcPts val="0"/>
              </a:spcBef>
              <a:spcAft>
                <a:spcPts val="0"/>
              </a:spcAft>
              <a:buClr>
                <a:srgbClr val="666666"/>
              </a:buClr>
              <a:buSzPts val="1600"/>
              <a:buNone/>
              <a:defRPr sz="2133">
                <a:solidFill>
                  <a:srgbClr val="666666"/>
                </a:solidFill>
              </a:defRPr>
            </a:lvl5pPr>
            <a:lvl6pPr lvl="5" rtl="0">
              <a:spcBef>
                <a:spcPts val="0"/>
              </a:spcBef>
              <a:spcAft>
                <a:spcPts val="0"/>
              </a:spcAft>
              <a:buClr>
                <a:srgbClr val="666666"/>
              </a:buClr>
              <a:buSzPts val="1600"/>
              <a:buNone/>
              <a:defRPr sz="2133">
                <a:solidFill>
                  <a:srgbClr val="666666"/>
                </a:solidFill>
              </a:defRPr>
            </a:lvl6pPr>
            <a:lvl7pPr lvl="6" rtl="0">
              <a:spcBef>
                <a:spcPts val="0"/>
              </a:spcBef>
              <a:spcAft>
                <a:spcPts val="0"/>
              </a:spcAft>
              <a:buClr>
                <a:srgbClr val="666666"/>
              </a:buClr>
              <a:buSzPts val="1600"/>
              <a:buNone/>
              <a:defRPr sz="2133">
                <a:solidFill>
                  <a:srgbClr val="666666"/>
                </a:solidFill>
              </a:defRPr>
            </a:lvl7pPr>
            <a:lvl8pPr lvl="7" rtl="0">
              <a:spcBef>
                <a:spcPts val="0"/>
              </a:spcBef>
              <a:spcAft>
                <a:spcPts val="0"/>
              </a:spcAft>
              <a:buClr>
                <a:srgbClr val="666666"/>
              </a:buClr>
              <a:buSzPts val="1600"/>
              <a:buNone/>
              <a:defRPr sz="2133">
                <a:solidFill>
                  <a:srgbClr val="666666"/>
                </a:solidFill>
              </a:defRPr>
            </a:lvl8pPr>
            <a:lvl9pPr lvl="8" rtl="0">
              <a:spcBef>
                <a:spcPts val="0"/>
              </a:spcBef>
              <a:spcAft>
                <a:spcPts val="0"/>
              </a:spcAft>
              <a:buClr>
                <a:srgbClr val="666666"/>
              </a:buClr>
              <a:buSzPts val="1600"/>
              <a:buNone/>
              <a:defRPr sz="2133">
                <a:solidFill>
                  <a:srgbClr val="666666"/>
                </a:solidFill>
              </a:defRPr>
            </a:lvl9pPr>
          </a:lstStyle>
          <a:p>
            <a:endParaRPr/>
          </a:p>
        </p:txBody>
      </p:sp>
      <p:sp>
        <p:nvSpPr>
          <p:cNvPr id="74" name="Google Shape;74;p11"/>
          <p:cNvSpPr txBox="1">
            <a:spLocks noGrp="1"/>
          </p:cNvSpPr>
          <p:nvPr>
            <p:ph type="subTitle" idx="3"/>
          </p:nvPr>
        </p:nvSpPr>
        <p:spPr>
          <a:xfrm>
            <a:off x="6424505" y="2902667"/>
            <a:ext cx="4135200" cy="14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sz="1867"/>
            </a:lvl3pPr>
            <a:lvl4pPr lvl="3" rtl="0">
              <a:lnSpc>
                <a:spcPct val="100000"/>
              </a:lnSpc>
              <a:spcBef>
                <a:spcPts val="0"/>
              </a:spcBef>
              <a:spcAft>
                <a:spcPts val="0"/>
              </a:spcAft>
              <a:buSzPts val="1400"/>
              <a:buNone/>
              <a:defRPr sz="1867"/>
            </a:lvl4pPr>
            <a:lvl5pPr lvl="4" rtl="0">
              <a:lnSpc>
                <a:spcPct val="100000"/>
              </a:lnSpc>
              <a:spcBef>
                <a:spcPts val="0"/>
              </a:spcBef>
              <a:spcAft>
                <a:spcPts val="0"/>
              </a:spcAft>
              <a:buSzPts val="1400"/>
              <a:buNone/>
              <a:defRPr sz="1867"/>
            </a:lvl5pPr>
            <a:lvl6pPr lvl="5" rtl="0">
              <a:lnSpc>
                <a:spcPct val="100000"/>
              </a:lnSpc>
              <a:spcBef>
                <a:spcPts val="0"/>
              </a:spcBef>
              <a:spcAft>
                <a:spcPts val="0"/>
              </a:spcAft>
              <a:buSzPts val="1400"/>
              <a:buNone/>
              <a:defRPr sz="1867"/>
            </a:lvl6pPr>
            <a:lvl7pPr lvl="6" rtl="0">
              <a:lnSpc>
                <a:spcPct val="100000"/>
              </a:lnSpc>
              <a:spcBef>
                <a:spcPts val="0"/>
              </a:spcBef>
              <a:spcAft>
                <a:spcPts val="0"/>
              </a:spcAft>
              <a:buSzPts val="1400"/>
              <a:buNone/>
              <a:defRPr sz="1867"/>
            </a:lvl7pPr>
            <a:lvl8pPr lvl="7" rtl="0">
              <a:lnSpc>
                <a:spcPct val="100000"/>
              </a:lnSpc>
              <a:spcBef>
                <a:spcPts val="0"/>
              </a:spcBef>
              <a:spcAft>
                <a:spcPts val="0"/>
              </a:spcAft>
              <a:buSzPts val="1400"/>
              <a:buNone/>
              <a:defRPr sz="1867"/>
            </a:lvl8pPr>
            <a:lvl9pPr lvl="8" rtl="0">
              <a:lnSpc>
                <a:spcPct val="100000"/>
              </a:lnSpc>
              <a:spcBef>
                <a:spcPts val="0"/>
              </a:spcBef>
              <a:spcAft>
                <a:spcPts val="0"/>
              </a:spcAft>
              <a:buSzPts val="1400"/>
              <a:buNone/>
              <a:defRPr sz="1867"/>
            </a:lvl9pPr>
          </a:lstStyle>
          <a:p>
            <a:endParaRPr/>
          </a:p>
        </p:txBody>
      </p:sp>
      <p:sp>
        <p:nvSpPr>
          <p:cNvPr id="75" name="Google Shape;75;p11"/>
          <p:cNvSpPr txBox="1">
            <a:spLocks noGrp="1"/>
          </p:cNvSpPr>
          <p:nvPr>
            <p:ph type="title" idx="4"/>
          </p:nvPr>
        </p:nvSpPr>
        <p:spPr>
          <a:xfrm>
            <a:off x="-15800" y="1236100"/>
            <a:ext cx="12192000" cy="6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extLst>
      <p:ext uri="{BB962C8B-B14F-4D97-AF65-F5344CB8AC3E}">
        <p14:creationId xmlns:p14="http://schemas.microsoft.com/office/powerpoint/2010/main" val="4269092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mp; 2 columns slide 1">
  <p:cSld name="Title &amp; 2 columns slide 1">
    <p:bg>
      <p:bgPr>
        <a:solidFill>
          <a:srgbClr val="FFFFFF"/>
        </a:solidFill>
        <a:effectLst/>
      </p:bgPr>
    </p:bg>
    <p:spTree>
      <p:nvGrpSpPr>
        <p:cNvPr id="1" name="Shape 76"/>
        <p:cNvGrpSpPr/>
        <p:nvPr/>
      </p:nvGrpSpPr>
      <p:grpSpPr>
        <a:xfrm>
          <a:off x="0" y="0"/>
          <a:ext cx="0" cy="0"/>
          <a:chOff x="0" y="0"/>
          <a:chExt cx="0" cy="0"/>
        </a:xfrm>
      </p:grpSpPr>
      <p:sp>
        <p:nvSpPr>
          <p:cNvPr id="77" name="Google Shape;77;p12"/>
          <p:cNvSpPr/>
          <p:nvPr/>
        </p:nvSpPr>
        <p:spPr>
          <a:xfrm>
            <a:off x="542600" y="469600"/>
            <a:ext cx="11106800" cy="5748000"/>
          </a:xfrm>
          <a:prstGeom prst="rect">
            <a:avLst/>
          </a:prstGeom>
          <a:noFill/>
          <a:ln w="38100" cap="flat" cmpd="sng">
            <a:solidFill>
              <a:srgbClr val="81ECEC"/>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78" name="Google Shape;78;p12"/>
          <p:cNvCxnSpPr/>
          <p:nvPr/>
        </p:nvCxnSpPr>
        <p:spPr>
          <a:xfrm>
            <a:off x="6067400" y="2588567"/>
            <a:ext cx="0" cy="2570000"/>
          </a:xfrm>
          <a:prstGeom prst="straightConnector1">
            <a:avLst/>
          </a:prstGeom>
          <a:noFill/>
          <a:ln w="38100" cap="flat" cmpd="sng">
            <a:solidFill>
              <a:srgbClr val="81ECEC"/>
            </a:solidFill>
            <a:prstDash val="solid"/>
            <a:round/>
            <a:headEnd type="none" w="med" len="med"/>
            <a:tailEnd type="none" w="med" len="med"/>
          </a:ln>
        </p:spPr>
      </p:cxnSp>
      <p:sp>
        <p:nvSpPr>
          <p:cNvPr id="79" name="Google Shape;79;p12"/>
          <p:cNvSpPr txBox="1">
            <a:spLocks noGrp="1"/>
          </p:cNvSpPr>
          <p:nvPr>
            <p:ph type="sldNum" idx="12"/>
          </p:nvPr>
        </p:nvSpPr>
        <p:spPr>
          <a:xfrm>
            <a:off x="11366277" y="6217589"/>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sp>
        <p:nvSpPr>
          <p:cNvPr id="80" name="Google Shape;80;p12"/>
          <p:cNvSpPr txBox="1">
            <a:spLocks noGrp="1"/>
          </p:cNvSpPr>
          <p:nvPr>
            <p:ph type="ctrTitle"/>
          </p:nvPr>
        </p:nvSpPr>
        <p:spPr>
          <a:xfrm>
            <a:off x="1484304" y="2868100"/>
            <a:ext cx="4226000" cy="85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2400">
                <a:solidFill>
                  <a:srgbClr val="666666"/>
                </a:solidFill>
              </a:defRPr>
            </a:lvl1pPr>
            <a:lvl2pPr lvl="1" algn="ctr" rtl="0">
              <a:spcBef>
                <a:spcPts val="0"/>
              </a:spcBef>
              <a:spcAft>
                <a:spcPts val="0"/>
              </a:spcAft>
              <a:buClr>
                <a:srgbClr val="666666"/>
              </a:buClr>
              <a:buSzPts val="1600"/>
              <a:buNone/>
              <a:defRPr sz="2133">
                <a:solidFill>
                  <a:srgbClr val="666666"/>
                </a:solidFill>
              </a:defRPr>
            </a:lvl2pPr>
            <a:lvl3pPr lvl="2" algn="ctr" rtl="0">
              <a:spcBef>
                <a:spcPts val="0"/>
              </a:spcBef>
              <a:spcAft>
                <a:spcPts val="0"/>
              </a:spcAft>
              <a:buClr>
                <a:srgbClr val="666666"/>
              </a:buClr>
              <a:buSzPts val="1600"/>
              <a:buNone/>
              <a:defRPr sz="2133">
                <a:solidFill>
                  <a:srgbClr val="666666"/>
                </a:solidFill>
              </a:defRPr>
            </a:lvl3pPr>
            <a:lvl4pPr lvl="3" algn="ctr" rtl="0">
              <a:spcBef>
                <a:spcPts val="0"/>
              </a:spcBef>
              <a:spcAft>
                <a:spcPts val="0"/>
              </a:spcAft>
              <a:buClr>
                <a:srgbClr val="666666"/>
              </a:buClr>
              <a:buSzPts val="1600"/>
              <a:buNone/>
              <a:defRPr sz="2133">
                <a:solidFill>
                  <a:srgbClr val="666666"/>
                </a:solidFill>
              </a:defRPr>
            </a:lvl4pPr>
            <a:lvl5pPr lvl="4" algn="ctr" rtl="0">
              <a:spcBef>
                <a:spcPts val="0"/>
              </a:spcBef>
              <a:spcAft>
                <a:spcPts val="0"/>
              </a:spcAft>
              <a:buClr>
                <a:srgbClr val="666666"/>
              </a:buClr>
              <a:buSzPts val="1600"/>
              <a:buNone/>
              <a:defRPr sz="2133">
                <a:solidFill>
                  <a:srgbClr val="666666"/>
                </a:solidFill>
              </a:defRPr>
            </a:lvl5pPr>
            <a:lvl6pPr lvl="5" algn="ctr" rtl="0">
              <a:spcBef>
                <a:spcPts val="0"/>
              </a:spcBef>
              <a:spcAft>
                <a:spcPts val="0"/>
              </a:spcAft>
              <a:buClr>
                <a:srgbClr val="666666"/>
              </a:buClr>
              <a:buSzPts val="1600"/>
              <a:buNone/>
              <a:defRPr sz="2133">
                <a:solidFill>
                  <a:srgbClr val="666666"/>
                </a:solidFill>
              </a:defRPr>
            </a:lvl6pPr>
            <a:lvl7pPr lvl="6" algn="ctr" rtl="0">
              <a:spcBef>
                <a:spcPts val="0"/>
              </a:spcBef>
              <a:spcAft>
                <a:spcPts val="0"/>
              </a:spcAft>
              <a:buClr>
                <a:srgbClr val="666666"/>
              </a:buClr>
              <a:buSzPts val="1600"/>
              <a:buNone/>
              <a:defRPr sz="2133">
                <a:solidFill>
                  <a:srgbClr val="666666"/>
                </a:solidFill>
              </a:defRPr>
            </a:lvl7pPr>
            <a:lvl8pPr lvl="7" algn="ctr" rtl="0">
              <a:spcBef>
                <a:spcPts val="0"/>
              </a:spcBef>
              <a:spcAft>
                <a:spcPts val="0"/>
              </a:spcAft>
              <a:buClr>
                <a:srgbClr val="666666"/>
              </a:buClr>
              <a:buSzPts val="1600"/>
              <a:buNone/>
              <a:defRPr sz="2133">
                <a:solidFill>
                  <a:srgbClr val="666666"/>
                </a:solidFill>
              </a:defRPr>
            </a:lvl8pPr>
            <a:lvl9pPr lvl="8" algn="ctr" rtl="0">
              <a:spcBef>
                <a:spcPts val="0"/>
              </a:spcBef>
              <a:spcAft>
                <a:spcPts val="0"/>
              </a:spcAft>
              <a:buClr>
                <a:srgbClr val="666666"/>
              </a:buClr>
              <a:buSzPts val="1600"/>
              <a:buNone/>
              <a:defRPr sz="2133">
                <a:solidFill>
                  <a:srgbClr val="666666"/>
                </a:solidFill>
              </a:defRPr>
            </a:lvl9pPr>
          </a:lstStyle>
          <a:p>
            <a:endParaRPr/>
          </a:p>
        </p:txBody>
      </p:sp>
      <p:sp>
        <p:nvSpPr>
          <p:cNvPr id="81" name="Google Shape;81;p12"/>
          <p:cNvSpPr txBox="1">
            <a:spLocks noGrp="1"/>
          </p:cNvSpPr>
          <p:nvPr>
            <p:ph type="subTitle" idx="1"/>
          </p:nvPr>
        </p:nvSpPr>
        <p:spPr>
          <a:xfrm>
            <a:off x="1529704" y="3675367"/>
            <a:ext cx="41352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82" name="Google Shape;82;p12"/>
          <p:cNvSpPr txBox="1">
            <a:spLocks noGrp="1"/>
          </p:cNvSpPr>
          <p:nvPr>
            <p:ph type="ctrTitle" idx="2"/>
          </p:nvPr>
        </p:nvSpPr>
        <p:spPr>
          <a:xfrm>
            <a:off x="6424504" y="2868100"/>
            <a:ext cx="4226000" cy="85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2400">
                <a:solidFill>
                  <a:srgbClr val="666666"/>
                </a:solidFill>
              </a:defRPr>
            </a:lvl1pPr>
            <a:lvl2pPr lvl="1" algn="ctr" rtl="0">
              <a:spcBef>
                <a:spcPts val="0"/>
              </a:spcBef>
              <a:spcAft>
                <a:spcPts val="0"/>
              </a:spcAft>
              <a:buClr>
                <a:srgbClr val="666666"/>
              </a:buClr>
              <a:buSzPts val="1600"/>
              <a:buNone/>
              <a:defRPr sz="2133">
                <a:solidFill>
                  <a:srgbClr val="666666"/>
                </a:solidFill>
              </a:defRPr>
            </a:lvl2pPr>
            <a:lvl3pPr lvl="2" algn="ctr" rtl="0">
              <a:spcBef>
                <a:spcPts val="0"/>
              </a:spcBef>
              <a:spcAft>
                <a:spcPts val="0"/>
              </a:spcAft>
              <a:buClr>
                <a:srgbClr val="666666"/>
              </a:buClr>
              <a:buSzPts val="1600"/>
              <a:buNone/>
              <a:defRPr sz="2133">
                <a:solidFill>
                  <a:srgbClr val="666666"/>
                </a:solidFill>
              </a:defRPr>
            </a:lvl3pPr>
            <a:lvl4pPr lvl="3" algn="ctr" rtl="0">
              <a:spcBef>
                <a:spcPts val="0"/>
              </a:spcBef>
              <a:spcAft>
                <a:spcPts val="0"/>
              </a:spcAft>
              <a:buClr>
                <a:srgbClr val="666666"/>
              </a:buClr>
              <a:buSzPts val="1600"/>
              <a:buNone/>
              <a:defRPr sz="2133">
                <a:solidFill>
                  <a:srgbClr val="666666"/>
                </a:solidFill>
              </a:defRPr>
            </a:lvl4pPr>
            <a:lvl5pPr lvl="4" algn="ctr" rtl="0">
              <a:spcBef>
                <a:spcPts val="0"/>
              </a:spcBef>
              <a:spcAft>
                <a:spcPts val="0"/>
              </a:spcAft>
              <a:buClr>
                <a:srgbClr val="666666"/>
              </a:buClr>
              <a:buSzPts val="1600"/>
              <a:buNone/>
              <a:defRPr sz="2133">
                <a:solidFill>
                  <a:srgbClr val="666666"/>
                </a:solidFill>
              </a:defRPr>
            </a:lvl5pPr>
            <a:lvl6pPr lvl="5" algn="ctr" rtl="0">
              <a:spcBef>
                <a:spcPts val="0"/>
              </a:spcBef>
              <a:spcAft>
                <a:spcPts val="0"/>
              </a:spcAft>
              <a:buClr>
                <a:srgbClr val="666666"/>
              </a:buClr>
              <a:buSzPts val="1600"/>
              <a:buNone/>
              <a:defRPr sz="2133">
                <a:solidFill>
                  <a:srgbClr val="666666"/>
                </a:solidFill>
              </a:defRPr>
            </a:lvl6pPr>
            <a:lvl7pPr lvl="6" algn="ctr" rtl="0">
              <a:spcBef>
                <a:spcPts val="0"/>
              </a:spcBef>
              <a:spcAft>
                <a:spcPts val="0"/>
              </a:spcAft>
              <a:buClr>
                <a:srgbClr val="666666"/>
              </a:buClr>
              <a:buSzPts val="1600"/>
              <a:buNone/>
              <a:defRPr sz="2133">
                <a:solidFill>
                  <a:srgbClr val="666666"/>
                </a:solidFill>
              </a:defRPr>
            </a:lvl7pPr>
            <a:lvl8pPr lvl="7" algn="ctr" rtl="0">
              <a:spcBef>
                <a:spcPts val="0"/>
              </a:spcBef>
              <a:spcAft>
                <a:spcPts val="0"/>
              </a:spcAft>
              <a:buClr>
                <a:srgbClr val="666666"/>
              </a:buClr>
              <a:buSzPts val="1600"/>
              <a:buNone/>
              <a:defRPr sz="2133">
                <a:solidFill>
                  <a:srgbClr val="666666"/>
                </a:solidFill>
              </a:defRPr>
            </a:lvl8pPr>
            <a:lvl9pPr lvl="8" algn="ctr" rtl="0">
              <a:spcBef>
                <a:spcPts val="0"/>
              </a:spcBef>
              <a:spcAft>
                <a:spcPts val="0"/>
              </a:spcAft>
              <a:buClr>
                <a:srgbClr val="666666"/>
              </a:buClr>
              <a:buSzPts val="1600"/>
              <a:buNone/>
              <a:defRPr sz="2133">
                <a:solidFill>
                  <a:srgbClr val="666666"/>
                </a:solidFill>
              </a:defRPr>
            </a:lvl9pPr>
          </a:lstStyle>
          <a:p>
            <a:endParaRPr/>
          </a:p>
        </p:txBody>
      </p:sp>
      <p:sp>
        <p:nvSpPr>
          <p:cNvPr id="83" name="Google Shape;83;p12"/>
          <p:cNvSpPr txBox="1">
            <a:spLocks noGrp="1"/>
          </p:cNvSpPr>
          <p:nvPr>
            <p:ph type="subTitle" idx="3"/>
          </p:nvPr>
        </p:nvSpPr>
        <p:spPr>
          <a:xfrm>
            <a:off x="6469904" y="3675367"/>
            <a:ext cx="41352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84" name="Google Shape;84;p12"/>
          <p:cNvSpPr txBox="1">
            <a:spLocks noGrp="1"/>
          </p:cNvSpPr>
          <p:nvPr>
            <p:ph type="title" idx="4"/>
          </p:nvPr>
        </p:nvSpPr>
        <p:spPr>
          <a:xfrm>
            <a:off x="-15800" y="1236100"/>
            <a:ext cx="12192000" cy="6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extLst>
      <p:ext uri="{BB962C8B-B14F-4D97-AF65-F5344CB8AC3E}">
        <p14:creationId xmlns:p14="http://schemas.microsoft.com/office/powerpoint/2010/main" val="3566838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mp; 3 columns slide">
  <p:cSld name="Title &amp; 3 columns slide">
    <p:bg>
      <p:bgPr>
        <a:solidFill>
          <a:srgbClr val="FFFFFF"/>
        </a:solidFill>
        <a:effectLst/>
      </p:bgPr>
    </p:bg>
    <p:spTree>
      <p:nvGrpSpPr>
        <p:cNvPr id="1" name="Shape 85"/>
        <p:cNvGrpSpPr/>
        <p:nvPr/>
      </p:nvGrpSpPr>
      <p:grpSpPr>
        <a:xfrm>
          <a:off x="0" y="0"/>
          <a:ext cx="0" cy="0"/>
          <a:chOff x="0" y="0"/>
          <a:chExt cx="0" cy="0"/>
        </a:xfrm>
      </p:grpSpPr>
      <p:sp>
        <p:nvSpPr>
          <p:cNvPr id="86" name="Google Shape;86;p13"/>
          <p:cNvSpPr/>
          <p:nvPr/>
        </p:nvSpPr>
        <p:spPr>
          <a:xfrm>
            <a:off x="542600" y="469600"/>
            <a:ext cx="11106800" cy="5748000"/>
          </a:xfrm>
          <a:prstGeom prst="rect">
            <a:avLst/>
          </a:prstGeom>
          <a:noFill/>
          <a:ln w="38100" cap="flat" cmpd="sng">
            <a:solidFill>
              <a:srgbClr val="81ECEC"/>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13"/>
          <p:cNvSpPr txBox="1">
            <a:spLocks noGrp="1"/>
          </p:cNvSpPr>
          <p:nvPr>
            <p:ph type="title"/>
          </p:nvPr>
        </p:nvSpPr>
        <p:spPr>
          <a:xfrm>
            <a:off x="-15800" y="1236100"/>
            <a:ext cx="12192000" cy="6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88" name="Google Shape;88;p13"/>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sp>
        <p:nvSpPr>
          <p:cNvPr id="89" name="Google Shape;89;p13"/>
          <p:cNvSpPr txBox="1">
            <a:spLocks noGrp="1"/>
          </p:cNvSpPr>
          <p:nvPr>
            <p:ph type="ctrTitle" idx="2"/>
          </p:nvPr>
        </p:nvSpPr>
        <p:spPr>
          <a:xfrm>
            <a:off x="1473801" y="2749900"/>
            <a:ext cx="2818000" cy="85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2400">
                <a:solidFill>
                  <a:srgbClr val="666666"/>
                </a:solidFill>
              </a:defRPr>
            </a:lvl1pPr>
            <a:lvl2pPr lvl="1" algn="ctr" rtl="0">
              <a:spcBef>
                <a:spcPts val="0"/>
              </a:spcBef>
              <a:spcAft>
                <a:spcPts val="0"/>
              </a:spcAft>
              <a:buClr>
                <a:srgbClr val="666666"/>
              </a:buClr>
              <a:buSzPts val="1600"/>
              <a:buNone/>
              <a:defRPr sz="2133">
                <a:solidFill>
                  <a:srgbClr val="666666"/>
                </a:solidFill>
              </a:defRPr>
            </a:lvl2pPr>
            <a:lvl3pPr lvl="2" algn="ctr" rtl="0">
              <a:spcBef>
                <a:spcPts val="0"/>
              </a:spcBef>
              <a:spcAft>
                <a:spcPts val="0"/>
              </a:spcAft>
              <a:buClr>
                <a:srgbClr val="666666"/>
              </a:buClr>
              <a:buSzPts val="1600"/>
              <a:buNone/>
              <a:defRPr sz="2133">
                <a:solidFill>
                  <a:srgbClr val="666666"/>
                </a:solidFill>
              </a:defRPr>
            </a:lvl3pPr>
            <a:lvl4pPr lvl="3" algn="ctr" rtl="0">
              <a:spcBef>
                <a:spcPts val="0"/>
              </a:spcBef>
              <a:spcAft>
                <a:spcPts val="0"/>
              </a:spcAft>
              <a:buClr>
                <a:srgbClr val="666666"/>
              </a:buClr>
              <a:buSzPts val="1600"/>
              <a:buNone/>
              <a:defRPr sz="2133">
                <a:solidFill>
                  <a:srgbClr val="666666"/>
                </a:solidFill>
              </a:defRPr>
            </a:lvl4pPr>
            <a:lvl5pPr lvl="4" algn="ctr" rtl="0">
              <a:spcBef>
                <a:spcPts val="0"/>
              </a:spcBef>
              <a:spcAft>
                <a:spcPts val="0"/>
              </a:spcAft>
              <a:buClr>
                <a:srgbClr val="666666"/>
              </a:buClr>
              <a:buSzPts val="1600"/>
              <a:buNone/>
              <a:defRPr sz="2133">
                <a:solidFill>
                  <a:srgbClr val="666666"/>
                </a:solidFill>
              </a:defRPr>
            </a:lvl5pPr>
            <a:lvl6pPr lvl="5" algn="ctr" rtl="0">
              <a:spcBef>
                <a:spcPts val="0"/>
              </a:spcBef>
              <a:spcAft>
                <a:spcPts val="0"/>
              </a:spcAft>
              <a:buClr>
                <a:srgbClr val="666666"/>
              </a:buClr>
              <a:buSzPts val="1600"/>
              <a:buNone/>
              <a:defRPr sz="2133">
                <a:solidFill>
                  <a:srgbClr val="666666"/>
                </a:solidFill>
              </a:defRPr>
            </a:lvl6pPr>
            <a:lvl7pPr lvl="6" algn="ctr" rtl="0">
              <a:spcBef>
                <a:spcPts val="0"/>
              </a:spcBef>
              <a:spcAft>
                <a:spcPts val="0"/>
              </a:spcAft>
              <a:buClr>
                <a:srgbClr val="666666"/>
              </a:buClr>
              <a:buSzPts val="1600"/>
              <a:buNone/>
              <a:defRPr sz="2133">
                <a:solidFill>
                  <a:srgbClr val="666666"/>
                </a:solidFill>
              </a:defRPr>
            </a:lvl7pPr>
            <a:lvl8pPr lvl="7" algn="ctr" rtl="0">
              <a:spcBef>
                <a:spcPts val="0"/>
              </a:spcBef>
              <a:spcAft>
                <a:spcPts val="0"/>
              </a:spcAft>
              <a:buClr>
                <a:srgbClr val="666666"/>
              </a:buClr>
              <a:buSzPts val="1600"/>
              <a:buNone/>
              <a:defRPr sz="2133">
                <a:solidFill>
                  <a:srgbClr val="666666"/>
                </a:solidFill>
              </a:defRPr>
            </a:lvl8pPr>
            <a:lvl9pPr lvl="8" algn="ctr" rtl="0">
              <a:spcBef>
                <a:spcPts val="0"/>
              </a:spcBef>
              <a:spcAft>
                <a:spcPts val="0"/>
              </a:spcAft>
              <a:buClr>
                <a:srgbClr val="666666"/>
              </a:buClr>
              <a:buSzPts val="1600"/>
              <a:buNone/>
              <a:defRPr sz="2133">
                <a:solidFill>
                  <a:srgbClr val="666666"/>
                </a:solidFill>
              </a:defRPr>
            </a:lvl9pPr>
          </a:lstStyle>
          <a:p>
            <a:endParaRPr/>
          </a:p>
        </p:txBody>
      </p:sp>
      <p:sp>
        <p:nvSpPr>
          <p:cNvPr id="90" name="Google Shape;90;p13"/>
          <p:cNvSpPr txBox="1">
            <a:spLocks noGrp="1"/>
          </p:cNvSpPr>
          <p:nvPr>
            <p:ph type="subTitle" idx="1"/>
          </p:nvPr>
        </p:nvSpPr>
        <p:spPr>
          <a:xfrm>
            <a:off x="1473805" y="3557167"/>
            <a:ext cx="28180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91" name="Google Shape;91;p13"/>
          <p:cNvSpPr txBox="1">
            <a:spLocks noGrp="1"/>
          </p:cNvSpPr>
          <p:nvPr>
            <p:ph type="ctrTitle" idx="3"/>
          </p:nvPr>
        </p:nvSpPr>
        <p:spPr>
          <a:xfrm>
            <a:off x="4687001" y="2749900"/>
            <a:ext cx="2818000" cy="85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2400">
                <a:solidFill>
                  <a:srgbClr val="666666"/>
                </a:solidFill>
              </a:defRPr>
            </a:lvl1pPr>
            <a:lvl2pPr lvl="1" algn="ctr" rtl="0">
              <a:spcBef>
                <a:spcPts val="0"/>
              </a:spcBef>
              <a:spcAft>
                <a:spcPts val="0"/>
              </a:spcAft>
              <a:buClr>
                <a:srgbClr val="666666"/>
              </a:buClr>
              <a:buSzPts val="1600"/>
              <a:buNone/>
              <a:defRPr sz="2133">
                <a:solidFill>
                  <a:srgbClr val="666666"/>
                </a:solidFill>
              </a:defRPr>
            </a:lvl2pPr>
            <a:lvl3pPr lvl="2" algn="ctr" rtl="0">
              <a:spcBef>
                <a:spcPts val="0"/>
              </a:spcBef>
              <a:spcAft>
                <a:spcPts val="0"/>
              </a:spcAft>
              <a:buClr>
                <a:srgbClr val="666666"/>
              </a:buClr>
              <a:buSzPts val="1600"/>
              <a:buNone/>
              <a:defRPr sz="2133">
                <a:solidFill>
                  <a:srgbClr val="666666"/>
                </a:solidFill>
              </a:defRPr>
            </a:lvl3pPr>
            <a:lvl4pPr lvl="3" algn="ctr" rtl="0">
              <a:spcBef>
                <a:spcPts val="0"/>
              </a:spcBef>
              <a:spcAft>
                <a:spcPts val="0"/>
              </a:spcAft>
              <a:buClr>
                <a:srgbClr val="666666"/>
              </a:buClr>
              <a:buSzPts val="1600"/>
              <a:buNone/>
              <a:defRPr sz="2133">
                <a:solidFill>
                  <a:srgbClr val="666666"/>
                </a:solidFill>
              </a:defRPr>
            </a:lvl4pPr>
            <a:lvl5pPr lvl="4" algn="ctr" rtl="0">
              <a:spcBef>
                <a:spcPts val="0"/>
              </a:spcBef>
              <a:spcAft>
                <a:spcPts val="0"/>
              </a:spcAft>
              <a:buClr>
                <a:srgbClr val="666666"/>
              </a:buClr>
              <a:buSzPts val="1600"/>
              <a:buNone/>
              <a:defRPr sz="2133">
                <a:solidFill>
                  <a:srgbClr val="666666"/>
                </a:solidFill>
              </a:defRPr>
            </a:lvl5pPr>
            <a:lvl6pPr lvl="5" algn="ctr" rtl="0">
              <a:spcBef>
                <a:spcPts val="0"/>
              </a:spcBef>
              <a:spcAft>
                <a:spcPts val="0"/>
              </a:spcAft>
              <a:buClr>
                <a:srgbClr val="666666"/>
              </a:buClr>
              <a:buSzPts val="1600"/>
              <a:buNone/>
              <a:defRPr sz="2133">
                <a:solidFill>
                  <a:srgbClr val="666666"/>
                </a:solidFill>
              </a:defRPr>
            </a:lvl6pPr>
            <a:lvl7pPr lvl="6" algn="ctr" rtl="0">
              <a:spcBef>
                <a:spcPts val="0"/>
              </a:spcBef>
              <a:spcAft>
                <a:spcPts val="0"/>
              </a:spcAft>
              <a:buClr>
                <a:srgbClr val="666666"/>
              </a:buClr>
              <a:buSzPts val="1600"/>
              <a:buNone/>
              <a:defRPr sz="2133">
                <a:solidFill>
                  <a:srgbClr val="666666"/>
                </a:solidFill>
              </a:defRPr>
            </a:lvl7pPr>
            <a:lvl8pPr lvl="7" algn="ctr" rtl="0">
              <a:spcBef>
                <a:spcPts val="0"/>
              </a:spcBef>
              <a:spcAft>
                <a:spcPts val="0"/>
              </a:spcAft>
              <a:buClr>
                <a:srgbClr val="666666"/>
              </a:buClr>
              <a:buSzPts val="1600"/>
              <a:buNone/>
              <a:defRPr sz="2133">
                <a:solidFill>
                  <a:srgbClr val="666666"/>
                </a:solidFill>
              </a:defRPr>
            </a:lvl8pPr>
            <a:lvl9pPr lvl="8" algn="ctr" rtl="0">
              <a:spcBef>
                <a:spcPts val="0"/>
              </a:spcBef>
              <a:spcAft>
                <a:spcPts val="0"/>
              </a:spcAft>
              <a:buClr>
                <a:srgbClr val="666666"/>
              </a:buClr>
              <a:buSzPts val="1600"/>
              <a:buNone/>
              <a:defRPr sz="2133">
                <a:solidFill>
                  <a:srgbClr val="666666"/>
                </a:solidFill>
              </a:defRPr>
            </a:lvl9pPr>
          </a:lstStyle>
          <a:p>
            <a:endParaRPr/>
          </a:p>
        </p:txBody>
      </p:sp>
      <p:sp>
        <p:nvSpPr>
          <p:cNvPr id="92" name="Google Shape;92;p13"/>
          <p:cNvSpPr txBox="1">
            <a:spLocks noGrp="1"/>
          </p:cNvSpPr>
          <p:nvPr>
            <p:ph type="subTitle" idx="4"/>
          </p:nvPr>
        </p:nvSpPr>
        <p:spPr>
          <a:xfrm>
            <a:off x="4687005" y="3557167"/>
            <a:ext cx="28180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93" name="Google Shape;93;p13"/>
          <p:cNvSpPr txBox="1">
            <a:spLocks noGrp="1"/>
          </p:cNvSpPr>
          <p:nvPr>
            <p:ph type="ctrTitle" idx="5"/>
          </p:nvPr>
        </p:nvSpPr>
        <p:spPr>
          <a:xfrm>
            <a:off x="7900201" y="2749900"/>
            <a:ext cx="2818000" cy="85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2400">
                <a:solidFill>
                  <a:srgbClr val="666666"/>
                </a:solidFill>
              </a:defRPr>
            </a:lvl1pPr>
            <a:lvl2pPr lvl="1" algn="ctr" rtl="0">
              <a:spcBef>
                <a:spcPts val="0"/>
              </a:spcBef>
              <a:spcAft>
                <a:spcPts val="0"/>
              </a:spcAft>
              <a:buClr>
                <a:srgbClr val="666666"/>
              </a:buClr>
              <a:buSzPts val="1600"/>
              <a:buNone/>
              <a:defRPr sz="2133">
                <a:solidFill>
                  <a:srgbClr val="666666"/>
                </a:solidFill>
              </a:defRPr>
            </a:lvl2pPr>
            <a:lvl3pPr lvl="2" algn="ctr" rtl="0">
              <a:spcBef>
                <a:spcPts val="0"/>
              </a:spcBef>
              <a:spcAft>
                <a:spcPts val="0"/>
              </a:spcAft>
              <a:buClr>
                <a:srgbClr val="666666"/>
              </a:buClr>
              <a:buSzPts val="1600"/>
              <a:buNone/>
              <a:defRPr sz="2133">
                <a:solidFill>
                  <a:srgbClr val="666666"/>
                </a:solidFill>
              </a:defRPr>
            </a:lvl3pPr>
            <a:lvl4pPr lvl="3" algn="ctr" rtl="0">
              <a:spcBef>
                <a:spcPts val="0"/>
              </a:spcBef>
              <a:spcAft>
                <a:spcPts val="0"/>
              </a:spcAft>
              <a:buClr>
                <a:srgbClr val="666666"/>
              </a:buClr>
              <a:buSzPts val="1600"/>
              <a:buNone/>
              <a:defRPr sz="2133">
                <a:solidFill>
                  <a:srgbClr val="666666"/>
                </a:solidFill>
              </a:defRPr>
            </a:lvl4pPr>
            <a:lvl5pPr lvl="4" algn="ctr" rtl="0">
              <a:spcBef>
                <a:spcPts val="0"/>
              </a:spcBef>
              <a:spcAft>
                <a:spcPts val="0"/>
              </a:spcAft>
              <a:buClr>
                <a:srgbClr val="666666"/>
              </a:buClr>
              <a:buSzPts val="1600"/>
              <a:buNone/>
              <a:defRPr sz="2133">
                <a:solidFill>
                  <a:srgbClr val="666666"/>
                </a:solidFill>
              </a:defRPr>
            </a:lvl5pPr>
            <a:lvl6pPr lvl="5" algn="ctr" rtl="0">
              <a:spcBef>
                <a:spcPts val="0"/>
              </a:spcBef>
              <a:spcAft>
                <a:spcPts val="0"/>
              </a:spcAft>
              <a:buClr>
                <a:srgbClr val="666666"/>
              </a:buClr>
              <a:buSzPts val="1600"/>
              <a:buNone/>
              <a:defRPr sz="2133">
                <a:solidFill>
                  <a:srgbClr val="666666"/>
                </a:solidFill>
              </a:defRPr>
            </a:lvl6pPr>
            <a:lvl7pPr lvl="6" algn="ctr" rtl="0">
              <a:spcBef>
                <a:spcPts val="0"/>
              </a:spcBef>
              <a:spcAft>
                <a:spcPts val="0"/>
              </a:spcAft>
              <a:buClr>
                <a:srgbClr val="666666"/>
              </a:buClr>
              <a:buSzPts val="1600"/>
              <a:buNone/>
              <a:defRPr sz="2133">
                <a:solidFill>
                  <a:srgbClr val="666666"/>
                </a:solidFill>
              </a:defRPr>
            </a:lvl7pPr>
            <a:lvl8pPr lvl="7" algn="ctr" rtl="0">
              <a:spcBef>
                <a:spcPts val="0"/>
              </a:spcBef>
              <a:spcAft>
                <a:spcPts val="0"/>
              </a:spcAft>
              <a:buClr>
                <a:srgbClr val="666666"/>
              </a:buClr>
              <a:buSzPts val="1600"/>
              <a:buNone/>
              <a:defRPr sz="2133">
                <a:solidFill>
                  <a:srgbClr val="666666"/>
                </a:solidFill>
              </a:defRPr>
            </a:lvl8pPr>
            <a:lvl9pPr lvl="8" algn="ctr" rtl="0">
              <a:spcBef>
                <a:spcPts val="0"/>
              </a:spcBef>
              <a:spcAft>
                <a:spcPts val="0"/>
              </a:spcAft>
              <a:buClr>
                <a:srgbClr val="666666"/>
              </a:buClr>
              <a:buSzPts val="1600"/>
              <a:buNone/>
              <a:defRPr sz="2133">
                <a:solidFill>
                  <a:srgbClr val="666666"/>
                </a:solidFill>
              </a:defRPr>
            </a:lvl9pPr>
          </a:lstStyle>
          <a:p>
            <a:endParaRPr/>
          </a:p>
        </p:txBody>
      </p:sp>
      <p:sp>
        <p:nvSpPr>
          <p:cNvPr id="94" name="Google Shape;94;p13"/>
          <p:cNvSpPr txBox="1">
            <a:spLocks noGrp="1"/>
          </p:cNvSpPr>
          <p:nvPr>
            <p:ph type="subTitle" idx="6"/>
          </p:nvPr>
        </p:nvSpPr>
        <p:spPr>
          <a:xfrm>
            <a:off x="7900205" y="3557167"/>
            <a:ext cx="28180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cxnSp>
        <p:nvCxnSpPr>
          <p:cNvPr id="95" name="Google Shape;95;p13"/>
          <p:cNvCxnSpPr/>
          <p:nvPr/>
        </p:nvCxnSpPr>
        <p:spPr>
          <a:xfrm>
            <a:off x="4541933" y="2569100"/>
            <a:ext cx="0" cy="2588400"/>
          </a:xfrm>
          <a:prstGeom prst="straightConnector1">
            <a:avLst/>
          </a:prstGeom>
          <a:noFill/>
          <a:ln w="38100" cap="flat" cmpd="sng">
            <a:solidFill>
              <a:srgbClr val="81ECEC"/>
            </a:solidFill>
            <a:prstDash val="solid"/>
            <a:round/>
            <a:headEnd type="none" w="med" len="med"/>
            <a:tailEnd type="none" w="med" len="med"/>
          </a:ln>
        </p:spPr>
      </p:cxnSp>
      <p:cxnSp>
        <p:nvCxnSpPr>
          <p:cNvPr id="96" name="Google Shape;96;p13"/>
          <p:cNvCxnSpPr/>
          <p:nvPr/>
        </p:nvCxnSpPr>
        <p:spPr>
          <a:xfrm>
            <a:off x="7649833" y="2569100"/>
            <a:ext cx="0" cy="2588400"/>
          </a:xfrm>
          <a:prstGeom prst="straightConnector1">
            <a:avLst/>
          </a:prstGeom>
          <a:noFill/>
          <a:ln w="38100" cap="flat" cmpd="sng">
            <a:solidFill>
              <a:srgbClr val="81ECEC"/>
            </a:solidFill>
            <a:prstDash val="solid"/>
            <a:round/>
            <a:headEnd type="none" w="med" len="med"/>
            <a:tailEnd type="none" w="med" len="med"/>
          </a:ln>
        </p:spPr>
      </p:cxnSp>
    </p:spTree>
    <p:extLst>
      <p:ext uri="{BB962C8B-B14F-4D97-AF65-F5344CB8AC3E}">
        <p14:creationId xmlns:p14="http://schemas.microsoft.com/office/powerpoint/2010/main" val="4023373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6 columns slide">
  <p:cSld name="Title &amp; 6 columns slide">
    <p:bg>
      <p:bgPr>
        <a:solidFill>
          <a:srgbClr val="FFFFFF"/>
        </a:solidFill>
        <a:effectLst/>
      </p:bgPr>
    </p:bg>
    <p:spTree>
      <p:nvGrpSpPr>
        <p:cNvPr id="1" name="Shape 97"/>
        <p:cNvGrpSpPr/>
        <p:nvPr/>
      </p:nvGrpSpPr>
      <p:grpSpPr>
        <a:xfrm>
          <a:off x="0" y="0"/>
          <a:ext cx="0" cy="0"/>
          <a:chOff x="0" y="0"/>
          <a:chExt cx="0" cy="0"/>
        </a:xfrm>
      </p:grpSpPr>
      <p:sp>
        <p:nvSpPr>
          <p:cNvPr id="98" name="Google Shape;98;p14"/>
          <p:cNvSpPr/>
          <p:nvPr/>
        </p:nvSpPr>
        <p:spPr>
          <a:xfrm>
            <a:off x="542600" y="469600"/>
            <a:ext cx="11106800" cy="5748000"/>
          </a:xfrm>
          <a:prstGeom prst="rect">
            <a:avLst/>
          </a:prstGeom>
          <a:noFill/>
          <a:ln w="38100" cap="flat" cmpd="sng">
            <a:solidFill>
              <a:srgbClr val="81ECEC"/>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14"/>
          <p:cNvSpPr txBox="1">
            <a:spLocks noGrp="1"/>
          </p:cNvSpPr>
          <p:nvPr>
            <p:ph type="ctrTitle"/>
          </p:nvPr>
        </p:nvSpPr>
        <p:spPr>
          <a:xfrm>
            <a:off x="1473801" y="3687467"/>
            <a:ext cx="2818000" cy="85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867">
                <a:solidFill>
                  <a:srgbClr val="666666"/>
                </a:solidFill>
              </a:defRPr>
            </a:lvl1pPr>
            <a:lvl2pPr lvl="1" algn="ctr" rtl="0">
              <a:spcBef>
                <a:spcPts val="0"/>
              </a:spcBef>
              <a:spcAft>
                <a:spcPts val="0"/>
              </a:spcAft>
              <a:buClr>
                <a:srgbClr val="666666"/>
              </a:buClr>
              <a:buSzPts val="1600"/>
              <a:buNone/>
              <a:defRPr sz="2133">
                <a:solidFill>
                  <a:srgbClr val="666666"/>
                </a:solidFill>
              </a:defRPr>
            </a:lvl2pPr>
            <a:lvl3pPr lvl="2" algn="ctr" rtl="0">
              <a:spcBef>
                <a:spcPts val="0"/>
              </a:spcBef>
              <a:spcAft>
                <a:spcPts val="0"/>
              </a:spcAft>
              <a:buClr>
                <a:srgbClr val="666666"/>
              </a:buClr>
              <a:buSzPts val="1600"/>
              <a:buNone/>
              <a:defRPr sz="2133">
                <a:solidFill>
                  <a:srgbClr val="666666"/>
                </a:solidFill>
              </a:defRPr>
            </a:lvl3pPr>
            <a:lvl4pPr lvl="3" algn="ctr" rtl="0">
              <a:spcBef>
                <a:spcPts val="0"/>
              </a:spcBef>
              <a:spcAft>
                <a:spcPts val="0"/>
              </a:spcAft>
              <a:buClr>
                <a:srgbClr val="666666"/>
              </a:buClr>
              <a:buSzPts val="1600"/>
              <a:buNone/>
              <a:defRPr sz="2133">
                <a:solidFill>
                  <a:srgbClr val="666666"/>
                </a:solidFill>
              </a:defRPr>
            </a:lvl4pPr>
            <a:lvl5pPr lvl="4" algn="ctr" rtl="0">
              <a:spcBef>
                <a:spcPts val="0"/>
              </a:spcBef>
              <a:spcAft>
                <a:spcPts val="0"/>
              </a:spcAft>
              <a:buClr>
                <a:srgbClr val="666666"/>
              </a:buClr>
              <a:buSzPts val="1600"/>
              <a:buNone/>
              <a:defRPr sz="2133">
                <a:solidFill>
                  <a:srgbClr val="666666"/>
                </a:solidFill>
              </a:defRPr>
            </a:lvl5pPr>
            <a:lvl6pPr lvl="5" algn="ctr" rtl="0">
              <a:spcBef>
                <a:spcPts val="0"/>
              </a:spcBef>
              <a:spcAft>
                <a:spcPts val="0"/>
              </a:spcAft>
              <a:buClr>
                <a:srgbClr val="666666"/>
              </a:buClr>
              <a:buSzPts val="1600"/>
              <a:buNone/>
              <a:defRPr sz="2133">
                <a:solidFill>
                  <a:srgbClr val="666666"/>
                </a:solidFill>
              </a:defRPr>
            </a:lvl6pPr>
            <a:lvl7pPr lvl="6" algn="ctr" rtl="0">
              <a:spcBef>
                <a:spcPts val="0"/>
              </a:spcBef>
              <a:spcAft>
                <a:spcPts val="0"/>
              </a:spcAft>
              <a:buClr>
                <a:srgbClr val="666666"/>
              </a:buClr>
              <a:buSzPts val="1600"/>
              <a:buNone/>
              <a:defRPr sz="2133">
                <a:solidFill>
                  <a:srgbClr val="666666"/>
                </a:solidFill>
              </a:defRPr>
            </a:lvl7pPr>
            <a:lvl8pPr lvl="7" algn="ctr" rtl="0">
              <a:spcBef>
                <a:spcPts val="0"/>
              </a:spcBef>
              <a:spcAft>
                <a:spcPts val="0"/>
              </a:spcAft>
              <a:buClr>
                <a:srgbClr val="666666"/>
              </a:buClr>
              <a:buSzPts val="1600"/>
              <a:buNone/>
              <a:defRPr sz="2133">
                <a:solidFill>
                  <a:srgbClr val="666666"/>
                </a:solidFill>
              </a:defRPr>
            </a:lvl8pPr>
            <a:lvl9pPr lvl="8" algn="ctr" rtl="0">
              <a:spcBef>
                <a:spcPts val="0"/>
              </a:spcBef>
              <a:spcAft>
                <a:spcPts val="0"/>
              </a:spcAft>
              <a:buClr>
                <a:srgbClr val="666666"/>
              </a:buClr>
              <a:buSzPts val="1600"/>
              <a:buNone/>
              <a:defRPr sz="2133">
                <a:solidFill>
                  <a:srgbClr val="666666"/>
                </a:solidFill>
              </a:defRPr>
            </a:lvl9pPr>
          </a:lstStyle>
          <a:p>
            <a:endParaRPr/>
          </a:p>
        </p:txBody>
      </p:sp>
      <p:sp>
        <p:nvSpPr>
          <p:cNvPr id="100" name="Google Shape;100;p14"/>
          <p:cNvSpPr txBox="1">
            <a:spLocks noGrp="1"/>
          </p:cNvSpPr>
          <p:nvPr>
            <p:ph type="subTitle" idx="1"/>
          </p:nvPr>
        </p:nvSpPr>
        <p:spPr>
          <a:xfrm>
            <a:off x="1307467" y="4494733"/>
            <a:ext cx="3150800" cy="8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01" name="Google Shape;101;p14"/>
          <p:cNvSpPr txBox="1">
            <a:spLocks noGrp="1"/>
          </p:cNvSpPr>
          <p:nvPr>
            <p:ph type="ctrTitle" idx="2"/>
          </p:nvPr>
        </p:nvSpPr>
        <p:spPr>
          <a:xfrm>
            <a:off x="4646201" y="3687467"/>
            <a:ext cx="2818000" cy="85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867">
                <a:solidFill>
                  <a:srgbClr val="666666"/>
                </a:solidFill>
              </a:defRPr>
            </a:lvl1pPr>
            <a:lvl2pPr lvl="1" algn="ctr" rtl="0">
              <a:spcBef>
                <a:spcPts val="0"/>
              </a:spcBef>
              <a:spcAft>
                <a:spcPts val="0"/>
              </a:spcAft>
              <a:buClr>
                <a:srgbClr val="666666"/>
              </a:buClr>
              <a:buSzPts val="1600"/>
              <a:buNone/>
              <a:defRPr sz="2133">
                <a:solidFill>
                  <a:srgbClr val="666666"/>
                </a:solidFill>
              </a:defRPr>
            </a:lvl2pPr>
            <a:lvl3pPr lvl="2" algn="ctr" rtl="0">
              <a:spcBef>
                <a:spcPts val="0"/>
              </a:spcBef>
              <a:spcAft>
                <a:spcPts val="0"/>
              </a:spcAft>
              <a:buClr>
                <a:srgbClr val="666666"/>
              </a:buClr>
              <a:buSzPts val="1600"/>
              <a:buNone/>
              <a:defRPr sz="2133">
                <a:solidFill>
                  <a:srgbClr val="666666"/>
                </a:solidFill>
              </a:defRPr>
            </a:lvl3pPr>
            <a:lvl4pPr lvl="3" algn="ctr" rtl="0">
              <a:spcBef>
                <a:spcPts val="0"/>
              </a:spcBef>
              <a:spcAft>
                <a:spcPts val="0"/>
              </a:spcAft>
              <a:buClr>
                <a:srgbClr val="666666"/>
              </a:buClr>
              <a:buSzPts val="1600"/>
              <a:buNone/>
              <a:defRPr sz="2133">
                <a:solidFill>
                  <a:srgbClr val="666666"/>
                </a:solidFill>
              </a:defRPr>
            </a:lvl4pPr>
            <a:lvl5pPr lvl="4" algn="ctr" rtl="0">
              <a:spcBef>
                <a:spcPts val="0"/>
              </a:spcBef>
              <a:spcAft>
                <a:spcPts val="0"/>
              </a:spcAft>
              <a:buClr>
                <a:srgbClr val="666666"/>
              </a:buClr>
              <a:buSzPts val="1600"/>
              <a:buNone/>
              <a:defRPr sz="2133">
                <a:solidFill>
                  <a:srgbClr val="666666"/>
                </a:solidFill>
              </a:defRPr>
            </a:lvl5pPr>
            <a:lvl6pPr lvl="5" algn="ctr" rtl="0">
              <a:spcBef>
                <a:spcPts val="0"/>
              </a:spcBef>
              <a:spcAft>
                <a:spcPts val="0"/>
              </a:spcAft>
              <a:buClr>
                <a:srgbClr val="666666"/>
              </a:buClr>
              <a:buSzPts val="1600"/>
              <a:buNone/>
              <a:defRPr sz="2133">
                <a:solidFill>
                  <a:srgbClr val="666666"/>
                </a:solidFill>
              </a:defRPr>
            </a:lvl6pPr>
            <a:lvl7pPr lvl="6" algn="ctr" rtl="0">
              <a:spcBef>
                <a:spcPts val="0"/>
              </a:spcBef>
              <a:spcAft>
                <a:spcPts val="0"/>
              </a:spcAft>
              <a:buClr>
                <a:srgbClr val="666666"/>
              </a:buClr>
              <a:buSzPts val="1600"/>
              <a:buNone/>
              <a:defRPr sz="2133">
                <a:solidFill>
                  <a:srgbClr val="666666"/>
                </a:solidFill>
              </a:defRPr>
            </a:lvl7pPr>
            <a:lvl8pPr lvl="7" algn="ctr" rtl="0">
              <a:spcBef>
                <a:spcPts val="0"/>
              </a:spcBef>
              <a:spcAft>
                <a:spcPts val="0"/>
              </a:spcAft>
              <a:buClr>
                <a:srgbClr val="666666"/>
              </a:buClr>
              <a:buSzPts val="1600"/>
              <a:buNone/>
              <a:defRPr sz="2133">
                <a:solidFill>
                  <a:srgbClr val="666666"/>
                </a:solidFill>
              </a:defRPr>
            </a:lvl8pPr>
            <a:lvl9pPr lvl="8" algn="ctr" rtl="0">
              <a:spcBef>
                <a:spcPts val="0"/>
              </a:spcBef>
              <a:spcAft>
                <a:spcPts val="0"/>
              </a:spcAft>
              <a:buClr>
                <a:srgbClr val="666666"/>
              </a:buClr>
              <a:buSzPts val="1600"/>
              <a:buNone/>
              <a:defRPr sz="2133">
                <a:solidFill>
                  <a:srgbClr val="666666"/>
                </a:solidFill>
              </a:defRPr>
            </a:lvl9pPr>
          </a:lstStyle>
          <a:p>
            <a:endParaRPr/>
          </a:p>
        </p:txBody>
      </p:sp>
      <p:sp>
        <p:nvSpPr>
          <p:cNvPr id="102" name="Google Shape;102;p14"/>
          <p:cNvSpPr txBox="1">
            <a:spLocks noGrp="1"/>
          </p:cNvSpPr>
          <p:nvPr>
            <p:ph type="subTitle" idx="3"/>
          </p:nvPr>
        </p:nvSpPr>
        <p:spPr>
          <a:xfrm>
            <a:off x="4559967" y="4494733"/>
            <a:ext cx="2990400" cy="8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03" name="Google Shape;103;p14"/>
          <p:cNvSpPr txBox="1">
            <a:spLocks noGrp="1"/>
          </p:cNvSpPr>
          <p:nvPr>
            <p:ph type="ctrTitle" idx="4"/>
          </p:nvPr>
        </p:nvSpPr>
        <p:spPr>
          <a:xfrm>
            <a:off x="7840335" y="3687467"/>
            <a:ext cx="2818000" cy="85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867">
                <a:solidFill>
                  <a:srgbClr val="666666"/>
                </a:solidFill>
              </a:defRPr>
            </a:lvl1pPr>
            <a:lvl2pPr lvl="1" algn="ctr" rtl="0">
              <a:spcBef>
                <a:spcPts val="0"/>
              </a:spcBef>
              <a:spcAft>
                <a:spcPts val="0"/>
              </a:spcAft>
              <a:buClr>
                <a:srgbClr val="666666"/>
              </a:buClr>
              <a:buSzPts val="1600"/>
              <a:buNone/>
              <a:defRPr sz="2133">
                <a:solidFill>
                  <a:srgbClr val="666666"/>
                </a:solidFill>
              </a:defRPr>
            </a:lvl2pPr>
            <a:lvl3pPr lvl="2" algn="ctr" rtl="0">
              <a:spcBef>
                <a:spcPts val="0"/>
              </a:spcBef>
              <a:spcAft>
                <a:spcPts val="0"/>
              </a:spcAft>
              <a:buClr>
                <a:srgbClr val="666666"/>
              </a:buClr>
              <a:buSzPts val="1600"/>
              <a:buNone/>
              <a:defRPr sz="2133">
                <a:solidFill>
                  <a:srgbClr val="666666"/>
                </a:solidFill>
              </a:defRPr>
            </a:lvl3pPr>
            <a:lvl4pPr lvl="3" algn="ctr" rtl="0">
              <a:spcBef>
                <a:spcPts val="0"/>
              </a:spcBef>
              <a:spcAft>
                <a:spcPts val="0"/>
              </a:spcAft>
              <a:buClr>
                <a:srgbClr val="666666"/>
              </a:buClr>
              <a:buSzPts val="1600"/>
              <a:buNone/>
              <a:defRPr sz="2133">
                <a:solidFill>
                  <a:srgbClr val="666666"/>
                </a:solidFill>
              </a:defRPr>
            </a:lvl4pPr>
            <a:lvl5pPr lvl="4" algn="ctr" rtl="0">
              <a:spcBef>
                <a:spcPts val="0"/>
              </a:spcBef>
              <a:spcAft>
                <a:spcPts val="0"/>
              </a:spcAft>
              <a:buClr>
                <a:srgbClr val="666666"/>
              </a:buClr>
              <a:buSzPts val="1600"/>
              <a:buNone/>
              <a:defRPr sz="2133">
                <a:solidFill>
                  <a:srgbClr val="666666"/>
                </a:solidFill>
              </a:defRPr>
            </a:lvl5pPr>
            <a:lvl6pPr lvl="5" algn="ctr" rtl="0">
              <a:spcBef>
                <a:spcPts val="0"/>
              </a:spcBef>
              <a:spcAft>
                <a:spcPts val="0"/>
              </a:spcAft>
              <a:buClr>
                <a:srgbClr val="666666"/>
              </a:buClr>
              <a:buSzPts val="1600"/>
              <a:buNone/>
              <a:defRPr sz="2133">
                <a:solidFill>
                  <a:srgbClr val="666666"/>
                </a:solidFill>
              </a:defRPr>
            </a:lvl6pPr>
            <a:lvl7pPr lvl="6" algn="ctr" rtl="0">
              <a:spcBef>
                <a:spcPts val="0"/>
              </a:spcBef>
              <a:spcAft>
                <a:spcPts val="0"/>
              </a:spcAft>
              <a:buClr>
                <a:srgbClr val="666666"/>
              </a:buClr>
              <a:buSzPts val="1600"/>
              <a:buNone/>
              <a:defRPr sz="2133">
                <a:solidFill>
                  <a:srgbClr val="666666"/>
                </a:solidFill>
              </a:defRPr>
            </a:lvl7pPr>
            <a:lvl8pPr lvl="7" algn="ctr" rtl="0">
              <a:spcBef>
                <a:spcPts val="0"/>
              </a:spcBef>
              <a:spcAft>
                <a:spcPts val="0"/>
              </a:spcAft>
              <a:buClr>
                <a:srgbClr val="666666"/>
              </a:buClr>
              <a:buSzPts val="1600"/>
              <a:buNone/>
              <a:defRPr sz="2133">
                <a:solidFill>
                  <a:srgbClr val="666666"/>
                </a:solidFill>
              </a:defRPr>
            </a:lvl8pPr>
            <a:lvl9pPr lvl="8" algn="ctr" rtl="0">
              <a:spcBef>
                <a:spcPts val="0"/>
              </a:spcBef>
              <a:spcAft>
                <a:spcPts val="0"/>
              </a:spcAft>
              <a:buClr>
                <a:srgbClr val="666666"/>
              </a:buClr>
              <a:buSzPts val="1600"/>
              <a:buNone/>
              <a:defRPr sz="2133">
                <a:solidFill>
                  <a:srgbClr val="666666"/>
                </a:solidFill>
              </a:defRPr>
            </a:lvl9pPr>
          </a:lstStyle>
          <a:p>
            <a:endParaRPr/>
          </a:p>
        </p:txBody>
      </p:sp>
      <p:sp>
        <p:nvSpPr>
          <p:cNvPr id="104" name="Google Shape;104;p14"/>
          <p:cNvSpPr txBox="1">
            <a:spLocks noGrp="1"/>
          </p:cNvSpPr>
          <p:nvPr>
            <p:ph type="subTitle" idx="5"/>
          </p:nvPr>
        </p:nvSpPr>
        <p:spPr>
          <a:xfrm>
            <a:off x="7840333" y="4494733"/>
            <a:ext cx="2818000" cy="8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05" name="Google Shape;105;p14"/>
          <p:cNvSpPr txBox="1">
            <a:spLocks noGrp="1"/>
          </p:cNvSpPr>
          <p:nvPr>
            <p:ph type="title" idx="6"/>
          </p:nvPr>
        </p:nvSpPr>
        <p:spPr>
          <a:xfrm>
            <a:off x="1031800" y="850767"/>
            <a:ext cx="10230000" cy="6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933"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106" name="Google Shape;106;p14"/>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cxnSp>
        <p:nvCxnSpPr>
          <p:cNvPr id="107" name="Google Shape;107;p14"/>
          <p:cNvCxnSpPr/>
          <p:nvPr/>
        </p:nvCxnSpPr>
        <p:spPr>
          <a:xfrm>
            <a:off x="4458128" y="2136900"/>
            <a:ext cx="0" cy="3279600"/>
          </a:xfrm>
          <a:prstGeom prst="straightConnector1">
            <a:avLst/>
          </a:prstGeom>
          <a:noFill/>
          <a:ln w="38100" cap="flat" cmpd="sng">
            <a:solidFill>
              <a:srgbClr val="81ECEC"/>
            </a:solidFill>
            <a:prstDash val="solid"/>
            <a:round/>
            <a:headEnd type="none" w="med" len="med"/>
            <a:tailEnd type="none" w="med" len="med"/>
          </a:ln>
        </p:spPr>
      </p:cxnSp>
      <p:cxnSp>
        <p:nvCxnSpPr>
          <p:cNvPr id="108" name="Google Shape;108;p14"/>
          <p:cNvCxnSpPr/>
          <p:nvPr/>
        </p:nvCxnSpPr>
        <p:spPr>
          <a:xfrm>
            <a:off x="7652261" y="2136900"/>
            <a:ext cx="0" cy="3279600"/>
          </a:xfrm>
          <a:prstGeom prst="straightConnector1">
            <a:avLst/>
          </a:prstGeom>
          <a:noFill/>
          <a:ln w="38100" cap="flat" cmpd="sng">
            <a:solidFill>
              <a:srgbClr val="81ECEC"/>
            </a:solidFill>
            <a:prstDash val="solid"/>
            <a:round/>
            <a:headEnd type="none" w="med" len="med"/>
            <a:tailEnd type="none" w="med" len="med"/>
          </a:ln>
        </p:spPr>
      </p:cxnSp>
      <p:cxnSp>
        <p:nvCxnSpPr>
          <p:cNvPr id="109" name="Google Shape;109;p14"/>
          <p:cNvCxnSpPr/>
          <p:nvPr/>
        </p:nvCxnSpPr>
        <p:spPr>
          <a:xfrm>
            <a:off x="5645200" y="1493967"/>
            <a:ext cx="901600" cy="0"/>
          </a:xfrm>
          <a:prstGeom prst="straightConnector1">
            <a:avLst/>
          </a:prstGeom>
          <a:noFill/>
          <a:ln w="76200" cap="flat" cmpd="sng">
            <a:solidFill>
              <a:srgbClr val="81ECEC"/>
            </a:solidFill>
            <a:prstDash val="solid"/>
            <a:round/>
            <a:headEnd type="none" w="med" len="med"/>
            <a:tailEnd type="none" w="med" len="med"/>
          </a:ln>
        </p:spPr>
      </p:cxnSp>
      <p:cxnSp>
        <p:nvCxnSpPr>
          <p:cNvPr id="110" name="Google Shape;110;p14"/>
          <p:cNvCxnSpPr/>
          <p:nvPr/>
        </p:nvCxnSpPr>
        <p:spPr>
          <a:xfrm>
            <a:off x="1400600" y="3890667"/>
            <a:ext cx="9390800" cy="0"/>
          </a:xfrm>
          <a:prstGeom prst="straightConnector1">
            <a:avLst/>
          </a:prstGeom>
          <a:noFill/>
          <a:ln w="38100" cap="flat" cmpd="sng">
            <a:solidFill>
              <a:srgbClr val="81ECEC"/>
            </a:solidFill>
            <a:prstDash val="solid"/>
            <a:round/>
            <a:headEnd type="none" w="med" len="med"/>
            <a:tailEnd type="none" w="med" len="med"/>
          </a:ln>
        </p:spPr>
      </p:cxnSp>
      <p:sp>
        <p:nvSpPr>
          <p:cNvPr id="111" name="Google Shape;111;p14"/>
          <p:cNvSpPr txBox="1">
            <a:spLocks noGrp="1"/>
          </p:cNvSpPr>
          <p:nvPr>
            <p:ph type="ctrTitle" idx="7"/>
          </p:nvPr>
        </p:nvSpPr>
        <p:spPr>
          <a:xfrm>
            <a:off x="1473801" y="1915167"/>
            <a:ext cx="2818000" cy="85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867">
                <a:solidFill>
                  <a:srgbClr val="666666"/>
                </a:solidFill>
              </a:defRPr>
            </a:lvl1pPr>
            <a:lvl2pPr lvl="1" algn="ctr" rtl="0">
              <a:spcBef>
                <a:spcPts val="0"/>
              </a:spcBef>
              <a:spcAft>
                <a:spcPts val="0"/>
              </a:spcAft>
              <a:buClr>
                <a:srgbClr val="666666"/>
              </a:buClr>
              <a:buSzPts val="1600"/>
              <a:buNone/>
              <a:defRPr sz="2133">
                <a:solidFill>
                  <a:srgbClr val="666666"/>
                </a:solidFill>
              </a:defRPr>
            </a:lvl2pPr>
            <a:lvl3pPr lvl="2" algn="ctr" rtl="0">
              <a:spcBef>
                <a:spcPts val="0"/>
              </a:spcBef>
              <a:spcAft>
                <a:spcPts val="0"/>
              </a:spcAft>
              <a:buClr>
                <a:srgbClr val="666666"/>
              </a:buClr>
              <a:buSzPts val="1600"/>
              <a:buNone/>
              <a:defRPr sz="2133">
                <a:solidFill>
                  <a:srgbClr val="666666"/>
                </a:solidFill>
              </a:defRPr>
            </a:lvl3pPr>
            <a:lvl4pPr lvl="3" algn="ctr" rtl="0">
              <a:spcBef>
                <a:spcPts val="0"/>
              </a:spcBef>
              <a:spcAft>
                <a:spcPts val="0"/>
              </a:spcAft>
              <a:buClr>
                <a:srgbClr val="666666"/>
              </a:buClr>
              <a:buSzPts val="1600"/>
              <a:buNone/>
              <a:defRPr sz="2133">
                <a:solidFill>
                  <a:srgbClr val="666666"/>
                </a:solidFill>
              </a:defRPr>
            </a:lvl4pPr>
            <a:lvl5pPr lvl="4" algn="ctr" rtl="0">
              <a:spcBef>
                <a:spcPts val="0"/>
              </a:spcBef>
              <a:spcAft>
                <a:spcPts val="0"/>
              </a:spcAft>
              <a:buClr>
                <a:srgbClr val="666666"/>
              </a:buClr>
              <a:buSzPts val="1600"/>
              <a:buNone/>
              <a:defRPr sz="2133">
                <a:solidFill>
                  <a:srgbClr val="666666"/>
                </a:solidFill>
              </a:defRPr>
            </a:lvl5pPr>
            <a:lvl6pPr lvl="5" algn="ctr" rtl="0">
              <a:spcBef>
                <a:spcPts val="0"/>
              </a:spcBef>
              <a:spcAft>
                <a:spcPts val="0"/>
              </a:spcAft>
              <a:buClr>
                <a:srgbClr val="666666"/>
              </a:buClr>
              <a:buSzPts val="1600"/>
              <a:buNone/>
              <a:defRPr sz="2133">
                <a:solidFill>
                  <a:srgbClr val="666666"/>
                </a:solidFill>
              </a:defRPr>
            </a:lvl6pPr>
            <a:lvl7pPr lvl="6" algn="ctr" rtl="0">
              <a:spcBef>
                <a:spcPts val="0"/>
              </a:spcBef>
              <a:spcAft>
                <a:spcPts val="0"/>
              </a:spcAft>
              <a:buClr>
                <a:srgbClr val="666666"/>
              </a:buClr>
              <a:buSzPts val="1600"/>
              <a:buNone/>
              <a:defRPr sz="2133">
                <a:solidFill>
                  <a:srgbClr val="666666"/>
                </a:solidFill>
              </a:defRPr>
            </a:lvl7pPr>
            <a:lvl8pPr lvl="7" algn="ctr" rtl="0">
              <a:spcBef>
                <a:spcPts val="0"/>
              </a:spcBef>
              <a:spcAft>
                <a:spcPts val="0"/>
              </a:spcAft>
              <a:buClr>
                <a:srgbClr val="666666"/>
              </a:buClr>
              <a:buSzPts val="1600"/>
              <a:buNone/>
              <a:defRPr sz="2133">
                <a:solidFill>
                  <a:srgbClr val="666666"/>
                </a:solidFill>
              </a:defRPr>
            </a:lvl8pPr>
            <a:lvl9pPr lvl="8" algn="ctr" rtl="0">
              <a:spcBef>
                <a:spcPts val="0"/>
              </a:spcBef>
              <a:spcAft>
                <a:spcPts val="0"/>
              </a:spcAft>
              <a:buClr>
                <a:srgbClr val="666666"/>
              </a:buClr>
              <a:buSzPts val="1600"/>
              <a:buNone/>
              <a:defRPr sz="2133">
                <a:solidFill>
                  <a:srgbClr val="666666"/>
                </a:solidFill>
              </a:defRPr>
            </a:lvl9pPr>
          </a:lstStyle>
          <a:p>
            <a:endParaRPr/>
          </a:p>
        </p:txBody>
      </p:sp>
      <p:sp>
        <p:nvSpPr>
          <p:cNvPr id="112" name="Google Shape;112;p14"/>
          <p:cNvSpPr txBox="1">
            <a:spLocks noGrp="1"/>
          </p:cNvSpPr>
          <p:nvPr>
            <p:ph type="subTitle" idx="8"/>
          </p:nvPr>
        </p:nvSpPr>
        <p:spPr>
          <a:xfrm>
            <a:off x="1430867" y="2722433"/>
            <a:ext cx="2904000" cy="8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13" name="Google Shape;113;p14"/>
          <p:cNvSpPr txBox="1">
            <a:spLocks noGrp="1"/>
          </p:cNvSpPr>
          <p:nvPr>
            <p:ph type="ctrTitle" idx="9"/>
          </p:nvPr>
        </p:nvSpPr>
        <p:spPr>
          <a:xfrm>
            <a:off x="4646201" y="1915167"/>
            <a:ext cx="2818000" cy="85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867">
                <a:solidFill>
                  <a:srgbClr val="666666"/>
                </a:solidFill>
              </a:defRPr>
            </a:lvl1pPr>
            <a:lvl2pPr lvl="1" algn="ctr" rtl="0">
              <a:spcBef>
                <a:spcPts val="0"/>
              </a:spcBef>
              <a:spcAft>
                <a:spcPts val="0"/>
              </a:spcAft>
              <a:buClr>
                <a:srgbClr val="666666"/>
              </a:buClr>
              <a:buSzPts val="1600"/>
              <a:buNone/>
              <a:defRPr sz="2133">
                <a:solidFill>
                  <a:srgbClr val="666666"/>
                </a:solidFill>
              </a:defRPr>
            </a:lvl2pPr>
            <a:lvl3pPr lvl="2" algn="ctr" rtl="0">
              <a:spcBef>
                <a:spcPts val="0"/>
              </a:spcBef>
              <a:spcAft>
                <a:spcPts val="0"/>
              </a:spcAft>
              <a:buClr>
                <a:srgbClr val="666666"/>
              </a:buClr>
              <a:buSzPts val="1600"/>
              <a:buNone/>
              <a:defRPr sz="2133">
                <a:solidFill>
                  <a:srgbClr val="666666"/>
                </a:solidFill>
              </a:defRPr>
            </a:lvl3pPr>
            <a:lvl4pPr lvl="3" algn="ctr" rtl="0">
              <a:spcBef>
                <a:spcPts val="0"/>
              </a:spcBef>
              <a:spcAft>
                <a:spcPts val="0"/>
              </a:spcAft>
              <a:buClr>
                <a:srgbClr val="666666"/>
              </a:buClr>
              <a:buSzPts val="1600"/>
              <a:buNone/>
              <a:defRPr sz="2133">
                <a:solidFill>
                  <a:srgbClr val="666666"/>
                </a:solidFill>
              </a:defRPr>
            </a:lvl4pPr>
            <a:lvl5pPr lvl="4" algn="ctr" rtl="0">
              <a:spcBef>
                <a:spcPts val="0"/>
              </a:spcBef>
              <a:spcAft>
                <a:spcPts val="0"/>
              </a:spcAft>
              <a:buClr>
                <a:srgbClr val="666666"/>
              </a:buClr>
              <a:buSzPts val="1600"/>
              <a:buNone/>
              <a:defRPr sz="2133">
                <a:solidFill>
                  <a:srgbClr val="666666"/>
                </a:solidFill>
              </a:defRPr>
            </a:lvl5pPr>
            <a:lvl6pPr lvl="5" algn="ctr" rtl="0">
              <a:spcBef>
                <a:spcPts val="0"/>
              </a:spcBef>
              <a:spcAft>
                <a:spcPts val="0"/>
              </a:spcAft>
              <a:buClr>
                <a:srgbClr val="666666"/>
              </a:buClr>
              <a:buSzPts val="1600"/>
              <a:buNone/>
              <a:defRPr sz="2133">
                <a:solidFill>
                  <a:srgbClr val="666666"/>
                </a:solidFill>
              </a:defRPr>
            </a:lvl6pPr>
            <a:lvl7pPr lvl="6" algn="ctr" rtl="0">
              <a:spcBef>
                <a:spcPts val="0"/>
              </a:spcBef>
              <a:spcAft>
                <a:spcPts val="0"/>
              </a:spcAft>
              <a:buClr>
                <a:srgbClr val="666666"/>
              </a:buClr>
              <a:buSzPts val="1600"/>
              <a:buNone/>
              <a:defRPr sz="2133">
                <a:solidFill>
                  <a:srgbClr val="666666"/>
                </a:solidFill>
              </a:defRPr>
            </a:lvl7pPr>
            <a:lvl8pPr lvl="7" algn="ctr" rtl="0">
              <a:spcBef>
                <a:spcPts val="0"/>
              </a:spcBef>
              <a:spcAft>
                <a:spcPts val="0"/>
              </a:spcAft>
              <a:buClr>
                <a:srgbClr val="666666"/>
              </a:buClr>
              <a:buSzPts val="1600"/>
              <a:buNone/>
              <a:defRPr sz="2133">
                <a:solidFill>
                  <a:srgbClr val="666666"/>
                </a:solidFill>
              </a:defRPr>
            </a:lvl8pPr>
            <a:lvl9pPr lvl="8" algn="ctr" rtl="0">
              <a:spcBef>
                <a:spcPts val="0"/>
              </a:spcBef>
              <a:spcAft>
                <a:spcPts val="0"/>
              </a:spcAft>
              <a:buClr>
                <a:srgbClr val="666666"/>
              </a:buClr>
              <a:buSzPts val="1600"/>
              <a:buNone/>
              <a:defRPr sz="2133">
                <a:solidFill>
                  <a:srgbClr val="666666"/>
                </a:solidFill>
              </a:defRPr>
            </a:lvl9pPr>
          </a:lstStyle>
          <a:p>
            <a:endParaRPr/>
          </a:p>
        </p:txBody>
      </p:sp>
      <p:sp>
        <p:nvSpPr>
          <p:cNvPr id="114" name="Google Shape;114;p14"/>
          <p:cNvSpPr txBox="1">
            <a:spLocks noGrp="1"/>
          </p:cNvSpPr>
          <p:nvPr>
            <p:ph type="subTitle" idx="13"/>
          </p:nvPr>
        </p:nvSpPr>
        <p:spPr>
          <a:xfrm>
            <a:off x="4603200" y="2722433"/>
            <a:ext cx="2904000" cy="8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15" name="Google Shape;115;p14"/>
          <p:cNvSpPr txBox="1">
            <a:spLocks noGrp="1"/>
          </p:cNvSpPr>
          <p:nvPr>
            <p:ph type="ctrTitle" idx="14"/>
          </p:nvPr>
        </p:nvSpPr>
        <p:spPr>
          <a:xfrm>
            <a:off x="7840335" y="1915167"/>
            <a:ext cx="2818000" cy="85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867">
                <a:solidFill>
                  <a:srgbClr val="666666"/>
                </a:solidFill>
              </a:defRPr>
            </a:lvl1pPr>
            <a:lvl2pPr lvl="1" algn="ctr" rtl="0">
              <a:spcBef>
                <a:spcPts val="0"/>
              </a:spcBef>
              <a:spcAft>
                <a:spcPts val="0"/>
              </a:spcAft>
              <a:buClr>
                <a:srgbClr val="666666"/>
              </a:buClr>
              <a:buSzPts val="1600"/>
              <a:buNone/>
              <a:defRPr sz="2133">
                <a:solidFill>
                  <a:srgbClr val="666666"/>
                </a:solidFill>
              </a:defRPr>
            </a:lvl2pPr>
            <a:lvl3pPr lvl="2" algn="ctr" rtl="0">
              <a:spcBef>
                <a:spcPts val="0"/>
              </a:spcBef>
              <a:spcAft>
                <a:spcPts val="0"/>
              </a:spcAft>
              <a:buClr>
                <a:srgbClr val="666666"/>
              </a:buClr>
              <a:buSzPts val="1600"/>
              <a:buNone/>
              <a:defRPr sz="2133">
                <a:solidFill>
                  <a:srgbClr val="666666"/>
                </a:solidFill>
              </a:defRPr>
            </a:lvl3pPr>
            <a:lvl4pPr lvl="3" algn="ctr" rtl="0">
              <a:spcBef>
                <a:spcPts val="0"/>
              </a:spcBef>
              <a:spcAft>
                <a:spcPts val="0"/>
              </a:spcAft>
              <a:buClr>
                <a:srgbClr val="666666"/>
              </a:buClr>
              <a:buSzPts val="1600"/>
              <a:buNone/>
              <a:defRPr sz="2133">
                <a:solidFill>
                  <a:srgbClr val="666666"/>
                </a:solidFill>
              </a:defRPr>
            </a:lvl4pPr>
            <a:lvl5pPr lvl="4" algn="ctr" rtl="0">
              <a:spcBef>
                <a:spcPts val="0"/>
              </a:spcBef>
              <a:spcAft>
                <a:spcPts val="0"/>
              </a:spcAft>
              <a:buClr>
                <a:srgbClr val="666666"/>
              </a:buClr>
              <a:buSzPts val="1600"/>
              <a:buNone/>
              <a:defRPr sz="2133">
                <a:solidFill>
                  <a:srgbClr val="666666"/>
                </a:solidFill>
              </a:defRPr>
            </a:lvl5pPr>
            <a:lvl6pPr lvl="5" algn="ctr" rtl="0">
              <a:spcBef>
                <a:spcPts val="0"/>
              </a:spcBef>
              <a:spcAft>
                <a:spcPts val="0"/>
              </a:spcAft>
              <a:buClr>
                <a:srgbClr val="666666"/>
              </a:buClr>
              <a:buSzPts val="1600"/>
              <a:buNone/>
              <a:defRPr sz="2133">
                <a:solidFill>
                  <a:srgbClr val="666666"/>
                </a:solidFill>
              </a:defRPr>
            </a:lvl6pPr>
            <a:lvl7pPr lvl="6" algn="ctr" rtl="0">
              <a:spcBef>
                <a:spcPts val="0"/>
              </a:spcBef>
              <a:spcAft>
                <a:spcPts val="0"/>
              </a:spcAft>
              <a:buClr>
                <a:srgbClr val="666666"/>
              </a:buClr>
              <a:buSzPts val="1600"/>
              <a:buNone/>
              <a:defRPr sz="2133">
                <a:solidFill>
                  <a:srgbClr val="666666"/>
                </a:solidFill>
              </a:defRPr>
            </a:lvl7pPr>
            <a:lvl8pPr lvl="7" algn="ctr" rtl="0">
              <a:spcBef>
                <a:spcPts val="0"/>
              </a:spcBef>
              <a:spcAft>
                <a:spcPts val="0"/>
              </a:spcAft>
              <a:buClr>
                <a:srgbClr val="666666"/>
              </a:buClr>
              <a:buSzPts val="1600"/>
              <a:buNone/>
              <a:defRPr sz="2133">
                <a:solidFill>
                  <a:srgbClr val="666666"/>
                </a:solidFill>
              </a:defRPr>
            </a:lvl8pPr>
            <a:lvl9pPr lvl="8" algn="ctr" rtl="0">
              <a:spcBef>
                <a:spcPts val="0"/>
              </a:spcBef>
              <a:spcAft>
                <a:spcPts val="0"/>
              </a:spcAft>
              <a:buClr>
                <a:srgbClr val="666666"/>
              </a:buClr>
              <a:buSzPts val="1600"/>
              <a:buNone/>
              <a:defRPr sz="2133">
                <a:solidFill>
                  <a:srgbClr val="666666"/>
                </a:solidFill>
              </a:defRPr>
            </a:lvl9pPr>
          </a:lstStyle>
          <a:p>
            <a:endParaRPr/>
          </a:p>
        </p:txBody>
      </p:sp>
      <p:sp>
        <p:nvSpPr>
          <p:cNvPr id="116" name="Google Shape;116;p14"/>
          <p:cNvSpPr txBox="1">
            <a:spLocks noGrp="1"/>
          </p:cNvSpPr>
          <p:nvPr>
            <p:ph type="subTitle" idx="15"/>
          </p:nvPr>
        </p:nvSpPr>
        <p:spPr>
          <a:xfrm>
            <a:off x="7775533" y="2722433"/>
            <a:ext cx="2947600" cy="8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2692865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text &amp; some text slide">
  <p:cSld name="BIG text &amp; some text slide">
    <p:bg>
      <p:bgPr>
        <a:solidFill>
          <a:srgbClr val="FFFFFF"/>
        </a:solidFill>
        <a:effectLst/>
      </p:bgPr>
    </p:bg>
    <p:spTree>
      <p:nvGrpSpPr>
        <p:cNvPr id="1" name="Shape 117"/>
        <p:cNvGrpSpPr/>
        <p:nvPr/>
      </p:nvGrpSpPr>
      <p:grpSpPr>
        <a:xfrm>
          <a:off x="0" y="0"/>
          <a:ext cx="0" cy="0"/>
          <a:chOff x="0" y="0"/>
          <a:chExt cx="0" cy="0"/>
        </a:xfrm>
      </p:grpSpPr>
      <p:sp>
        <p:nvSpPr>
          <p:cNvPr id="118" name="Google Shape;118;p15"/>
          <p:cNvSpPr/>
          <p:nvPr/>
        </p:nvSpPr>
        <p:spPr>
          <a:xfrm>
            <a:off x="542600" y="469600"/>
            <a:ext cx="11106800" cy="5748000"/>
          </a:xfrm>
          <a:prstGeom prst="rect">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15"/>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sp>
        <p:nvSpPr>
          <p:cNvPr id="120" name="Google Shape;120;p15"/>
          <p:cNvSpPr txBox="1">
            <a:spLocks noGrp="1"/>
          </p:cNvSpPr>
          <p:nvPr>
            <p:ph type="subTitle" idx="1"/>
          </p:nvPr>
        </p:nvSpPr>
        <p:spPr>
          <a:xfrm>
            <a:off x="3244400" y="4020433"/>
            <a:ext cx="5703200" cy="8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400"/>
              <a:buNone/>
              <a:defRPr>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867">
                <a:solidFill>
                  <a:srgbClr val="FFFFFF"/>
                </a:solidFill>
              </a:defRPr>
            </a:lvl3pPr>
            <a:lvl4pPr lvl="3" algn="ctr" rtl="0">
              <a:lnSpc>
                <a:spcPct val="100000"/>
              </a:lnSpc>
              <a:spcBef>
                <a:spcPts val="0"/>
              </a:spcBef>
              <a:spcAft>
                <a:spcPts val="0"/>
              </a:spcAft>
              <a:buClr>
                <a:srgbClr val="FFFFFF"/>
              </a:buClr>
              <a:buSzPts val="1400"/>
              <a:buNone/>
              <a:defRPr sz="1867">
                <a:solidFill>
                  <a:srgbClr val="FFFFFF"/>
                </a:solidFill>
              </a:defRPr>
            </a:lvl4pPr>
            <a:lvl5pPr lvl="4" algn="ctr" rtl="0">
              <a:lnSpc>
                <a:spcPct val="100000"/>
              </a:lnSpc>
              <a:spcBef>
                <a:spcPts val="0"/>
              </a:spcBef>
              <a:spcAft>
                <a:spcPts val="0"/>
              </a:spcAft>
              <a:buClr>
                <a:srgbClr val="FFFFFF"/>
              </a:buClr>
              <a:buSzPts val="1400"/>
              <a:buNone/>
              <a:defRPr sz="1867">
                <a:solidFill>
                  <a:srgbClr val="FFFFFF"/>
                </a:solidFill>
              </a:defRPr>
            </a:lvl5pPr>
            <a:lvl6pPr lvl="5" algn="ctr" rtl="0">
              <a:lnSpc>
                <a:spcPct val="100000"/>
              </a:lnSpc>
              <a:spcBef>
                <a:spcPts val="0"/>
              </a:spcBef>
              <a:spcAft>
                <a:spcPts val="0"/>
              </a:spcAft>
              <a:buClr>
                <a:srgbClr val="FFFFFF"/>
              </a:buClr>
              <a:buSzPts val="1400"/>
              <a:buNone/>
              <a:defRPr sz="1867">
                <a:solidFill>
                  <a:srgbClr val="FFFFFF"/>
                </a:solidFill>
              </a:defRPr>
            </a:lvl6pPr>
            <a:lvl7pPr lvl="6" algn="ctr" rtl="0">
              <a:lnSpc>
                <a:spcPct val="100000"/>
              </a:lnSpc>
              <a:spcBef>
                <a:spcPts val="0"/>
              </a:spcBef>
              <a:spcAft>
                <a:spcPts val="0"/>
              </a:spcAft>
              <a:buClr>
                <a:srgbClr val="FFFFFF"/>
              </a:buClr>
              <a:buSzPts val="1400"/>
              <a:buNone/>
              <a:defRPr sz="1867">
                <a:solidFill>
                  <a:srgbClr val="FFFFFF"/>
                </a:solidFill>
              </a:defRPr>
            </a:lvl7pPr>
            <a:lvl8pPr lvl="7" algn="ctr" rtl="0">
              <a:lnSpc>
                <a:spcPct val="100000"/>
              </a:lnSpc>
              <a:spcBef>
                <a:spcPts val="0"/>
              </a:spcBef>
              <a:spcAft>
                <a:spcPts val="0"/>
              </a:spcAft>
              <a:buClr>
                <a:srgbClr val="FFFFFF"/>
              </a:buClr>
              <a:buSzPts val="1400"/>
              <a:buNone/>
              <a:defRPr sz="1867">
                <a:solidFill>
                  <a:srgbClr val="FFFFFF"/>
                </a:solidFill>
              </a:defRPr>
            </a:lvl8pPr>
            <a:lvl9pPr lvl="8" algn="ctr" rtl="0">
              <a:lnSpc>
                <a:spcPct val="100000"/>
              </a:lnSpc>
              <a:spcBef>
                <a:spcPts val="0"/>
              </a:spcBef>
              <a:spcAft>
                <a:spcPts val="0"/>
              </a:spcAft>
              <a:buClr>
                <a:srgbClr val="FFFFFF"/>
              </a:buClr>
              <a:buSzPts val="1400"/>
              <a:buNone/>
              <a:defRPr sz="1867">
                <a:solidFill>
                  <a:srgbClr val="FFFFFF"/>
                </a:solidFill>
              </a:defRPr>
            </a:lvl9pPr>
          </a:lstStyle>
          <a:p>
            <a:endParaRPr/>
          </a:p>
        </p:txBody>
      </p:sp>
      <p:sp>
        <p:nvSpPr>
          <p:cNvPr id="121" name="Google Shape;121;p15"/>
          <p:cNvSpPr txBox="1">
            <a:spLocks noGrp="1"/>
          </p:cNvSpPr>
          <p:nvPr>
            <p:ph type="title"/>
          </p:nvPr>
        </p:nvSpPr>
        <p:spPr>
          <a:xfrm>
            <a:off x="0" y="3288533"/>
            <a:ext cx="12192000" cy="6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b="1"/>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endParaRPr/>
          </a:p>
        </p:txBody>
      </p:sp>
    </p:spTree>
    <p:extLst>
      <p:ext uri="{BB962C8B-B14F-4D97-AF65-F5344CB8AC3E}">
        <p14:creationId xmlns:p14="http://schemas.microsoft.com/office/powerpoint/2010/main" val="138953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amp; some text slide 2">
  <p:cSld name="BIG number &amp; some text slide 2">
    <p:bg>
      <p:bgPr>
        <a:solidFill>
          <a:srgbClr val="FFFFFF"/>
        </a:solidFill>
        <a:effectLst/>
      </p:bgPr>
    </p:bg>
    <p:spTree>
      <p:nvGrpSpPr>
        <p:cNvPr id="1" name="Shape 122"/>
        <p:cNvGrpSpPr/>
        <p:nvPr/>
      </p:nvGrpSpPr>
      <p:grpSpPr>
        <a:xfrm>
          <a:off x="0" y="0"/>
          <a:ext cx="0" cy="0"/>
          <a:chOff x="0" y="0"/>
          <a:chExt cx="0" cy="0"/>
        </a:xfrm>
      </p:grpSpPr>
      <p:sp>
        <p:nvSpPr>
          <p:cNvPr id="123" name="Google Shape;123;p16"/>
          <p:cNvSpPr/>
          <p:nvPr/>
        </p:nvSpPr>
        <p:spPr>
          <a:xfrm>
            <a:off x="542600" y="469600"/>
            <a:ext cx="11106800" cy="5748000"/>
          </a:xfrm>
          <a:prstGeom prst="rect">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16"/>
          <p:cNvSpPr txBox="1">
            <a:spLocks noGrp="1"/>
          </p:cNvSpPr>
          <p:nvPr>
            <p:ph type="title" hasCustomPrompt="1"/>
          </p:nvPr>
        </p:nvSpPr>
        <p:spPr>
          <a:xfrm>
            <a:off x="990600" y="1650800"/>
            <a:ext cx="10306000" cy="261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b="1"/>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5" name="Google Shape;125;p16"/>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sp>
        <p:nvSpPr>
          <p:cNvPr id="126" name="Google Shape;126;p16"/>
          <p:cNvSpPr txBox="1">
            <a:spLocks noGrp="1"/>
          </p:cNvSpPr>
          <p:nvPr>
            <p:ph type="subTitle" idx="1"/>
          </p:nvPr>
        </p:nvSpPr>
        <p:spPr>
          <a:xfrm>
            <a:off x="3244400" y="4020433"/>
            <a:ext cx="5703200" cy="8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6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867">
                <a:solidFill>
                  <a:srgbClr val="FFFFFF"/>
                </a:solidFill>
              </a:defRPr>
            </a:lvl3pPr>
            <a:lvl4pPr lvl="3" algn="ctr" rtl="0">
              <a:lnSpc>
                <a:spcPct val="100000"/>
              </a:lnSpc>
              <a:spcBef>
                <a:spcPts val="0"/>
              </a:spcBef>
              <a:spcAft>
                <a:spcPts val="0"/>
              </a:spcAft>
              <a:buClr>
                <a:srgbClr val="FFFFFF"/>
              </a:buClr>
              <a:buSzPts val="1400"/>
              <a:buNone/>
              <a:defRPr sz="1867">
                <a:solidFill>
                  <a:srgbClr val="FFFFFF"/>
                </a:solidFill>
              </a:defRPr>
            </a:lvl4pPr>
            <a:lvl5pPr lvl="4" algn="ctr" rtl="0">
              <a:lnSpc>
                <a:spcPct val="100000"/>
              </a:lnSpc>
              <a:spcBef>
                <a:spcPts val="0"/>
              </a:spcBef>
              <a:spcAft>
                <a:spcPts val="0"/>
              </a:spcAft>
              <a:buClr>
                <a:srgbClr val="FFFFFF"/>
              </a:buClr>
              <a:buSzPts val="1400"/>
              <a:buNone/>
              <a:defRPr sz="1867">
                <a:solidFill>
                  <a:srgbClr val="FFFFFF"/>
                </a:solidFill>
              </a:defRPr>
            </a:lvl5pPr>
            <a:lvl6pPr lvl="5" algn="ctr" rtl="0">
              <a:lnSpc>
                <a:spcPct val="100000"/>
              </a:lnSpc>
              <a:spcBef>
                <a:spcPts val="0"/>
              </a:spcBef>
              <a:spcAft>
                <a:spcPts val="0"/>
              </a:spcAft>
              <a:buClr>
                <a:srgbClr val="FFFFFF"/>
              </a:buClr>
              <a:buSzPts val="1400"/>
              <a:buNone/>
              <a:defRPr sz="1867">
                <a:solidFill>
                  <a:srgbClr val="FFFFFF"/>
                </a:solidFill>
              </a:defRPr>
            </a:lvl6pPr>
            <a:lvl7pPr lvl="6" algn="ctr" rtl="0">
              <a:lnSpc>
                <a:spcPct val="100000"/>
              </a:lnSpc>
              <a:spcBef>
                <a:spcPts val="0"/>
              </a:spcBef>
              <a:spcAft>
                <a:spcPts val="0"/>
              </a:spcAft>
              <a:buClr>
                <a:srgbClr val="FFFFFF"/>
              </a:buClr>
              <a:buSzPts val="1400"/>
              <a:buNone/>
              <a:defRPr sz="1867">
                <a:solidFill>
                  <a:srgbClr val="FFFFFF"/>
                </a:solidFill>
              </a:defRPr>
            </a:lvl7pPr>
            <a:lvl8pPr lvl="7" algn="ctr" rtl="0">
              <a:lnSpc>
                <a:spcPct val="100000"/>
              </a:lnSpc>
              <a:spcBef>
                <a:spcPts val="0"/>
              </a:spcBef>
              <a:spcAft>
                <a:spcPts val="0"/>
              </a:spcAft>
              <a:buClr>
                <a:srgbClr val="FFFFFF"/>
              </a:buClr>
              <a:buSzPts val="1400"/>
              <a:buNone/>
              <a:defRPr sz="1867">
                <a:solidFill>
                  <a:srgbClr val="FFFFFF"/>
                </a:solidFill>
              </a:defRPr>
            </a:lvl8pPr>
            <a:lvl9pPr lvl="8" algn="ctr" rtl="0">
              <a:lnSpc>
                <a:spcPct val="100000"/>
              </a:lnSpc>
              <a:spcBef>
                <a:spcPts val="0"/>
              </a:spcBef>
              <a:spcAft>
                <a:spcPts val="0"/>
              </a:spcAft>
              <a:buClr>
                <a:srgbClr val="FFFFFF"/>
              </a:buClr>
              <a:buSzPts val="1400"/>
              <a:buNone/>
              <a:defRPr sz="1867">
                <a:solidFill>
                  <a:srgbClr val="FFFFFF"/>
                </a:solidFill>
              </a:defRPr>
            </a:lvl9pPr>
          </a:lstStyle>
          <a:p>
            <a:endParaRPr/>
          </a:p>
        </p:txBody>
      </p:sp>
    </p:spTree>
    <p:extLst>
      <p:ext uri="{BB962C8B-B14F-4D97-AF65-F5344CB8AC3E}">
        <p14:creationId xmlns:p14="http://schemas.microsoft.com/office/powerpoint/2010/main" val="4225185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mp; some text slide 1">
  <p:cSld name="Numbers &amp; some text slide 1">
    <p:bg>
      <p:bgPr>
        <a:solidFill>
          <a:srgbClr val="FFFFFF"/>
        </a:solidFill>
        <a:effectLst/>
      </p:bgPr>
    </p:bg>
    <p:spTree>
      <p:nvGrpSpPr>
        <p:cNvPr id="1" name="Shape 127"/>
        <p:cNvGrpSpPr/>
        <p:nvPr/>
      </p:nvGrpSpPr>
      <p:grpSpPr>
        <a:xfrm>
          <a:off x="0" y="0"/>
          <a:ext cx="0" cy="0"/>
          <a:chOff x="0" y="0"/>
          <a:chExt cx="0" cy="0"/>
        </a:xfrm>
      </p:grpSpPr>
      <p:sp>
        <p:nvSpPr>
          <p:cNvPr id="128" name="Google Shape;128;p17"/>
          <p:cNvSpPr/>
          <p:nvPr/>
        </p:nvSpPr>
        <p:spPr>
          <a:xfrm>
            <a:off x="542600" y="469600"/>
            <a:ext cx="11106800" cy="5748000"/>
          </a:xfrm>
          <a:prstGeom prst="rect">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17"/>
          <p:cNvSpPr txBox="1">
            <a:spLocks noGrp="1"/>
          </p:cNvSpPr>
          <p:nvPr>
            <p:ph type="title" hasCustomPrompt="1"/>
          </p:nvPr>
        </p:nvSpPr>
        <p:spPr>
          <a:xfrm>
            <a:off x="990600" y="1110133"/>
            <a:ext cx="10306000" cy="118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b="1"/>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30" name="Google Shape;130;p17"/>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sp>
        <p:nvSpPr>
          <p:cNvPr id="131" name="Google Shape;131;p17"/>
          <p:cNvSpPr txBox="1">
            <a:spLocks noGrp="1"/>
          </p:cNvSpPr>
          <p:nvPr>
            <p:ph type="subTitle" idx="1"/>
          </p:nvPr>
        </p:nvSpPr>
        <p:spPr>
          <a:xfrm>
            <a:off x="2222767" y="1959333"/>
            <a:ext cx="7746400" cy="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6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867">
                <a:solidFill>
                  <a:srgbClr val="FFFFFF"/>
                </a:solidFill>
              </a:defRPr>
            </a:lvl3pPr>
            <a:lvl4pPr lvl="3" algn="ctr" rtl="0">
              <a:lnSpc>
                <a:spcPct val="100000"/>
              </a:lnSpc>
              <a:spcBef>
                <a:spcPts val="0"/>
              </a:spcBef>
              <a:spcAft>
                <a:spcPts val="0"/>
              </a:spcAft>
              <a:buClr>
                <a:srgbClr val="FFFFFF"/>
              </a:buClr>
              <a:buSzPts val="1400"/>
              <a:buNone/>
              <a:defRPr sz="1867">
                <a:solidFill>
                  <a:srgbClr val="FFFFFF"/>
                </a:solidFill>
              </a:defRPr>
            </a:lvl4pPr>
            <a:lvl5pPr lvl="4" algn="ctr" rtl="0">
              <a:lnSpc>
                <a:spcPct val="100000"/>
              </a:lnSpc>
              <a:spcBef>
                <a:spcPts val="0"/>
              </a:spcBef>
              <a:spcAft>
                <a:spcPts val="0"/>
              </a:spcAft>
              <a:buClr>
                <a:srgbClr val="FFFFFF"/>
              </a:buClr>
              <a:buSzPts val="1400"/>
              <a:buNone/>
              <a:defRPr sz="1867">
                <a:solidFill>
                  <a:srgbClr val="FFFFFF"/>
                </a:solidFill>
              </a:defRPr>
            </a:lvl5pPr>
            <a:lvl6pPr lvl="5" algn="ctr" rtl="0">
              <a:lnSpc>
                <a:spcPct val="100000"/>
              </a:lnSpc>
              <a:spcBef>
                <a:spcPts val="0"/>
              </a:spcBef>
              <a:spcAft>
                <a:spcPts val="0"/>
              </a:spcAft>
              <a:buClr>
                <a:srgbClr val="FFFFFF"/>
              </a:buClr>
              <a:buSzPts val="1400"/>
              <a:buNone/>
              <a:defRPr sz="1867">
                <a:solidFill>
                  <a:srgbClr val="FFFFFF"/>
                </a:solidFill>
              </a:defRPr>
            </a:lvl6pPr>
            <a:lvl7pPr lvl="6" algn="ctr" rtl="0">
              <a:lnSpc>
                <a:spcPct val="100000"/>
              </a:lnSpc>
              <a:spcBef>
                <a:spcPts val="0"/>
              </a:spcBef>
              <a:spcAft>
                <a:spcPts val="0"/>
              </a:spcAft>
              <a:buClr>
                <a:srgbClr val="FFFFFF"/>
              </a:buClr>
              <a:buSzPts val="1400"/>
              <a:buNone/>
              <a:defRPr sz="1867">
                <a:solidFill>
                  <a:srgbClr val="FFFFFF"/>
                </a:solidFill>
              </a:defRPr>
            </a:lvl7pPr>
            <a:lvl8pPr lvl="7" algn="ctr" rtl="0">
              <a:lnSpc>
                <a:spcPct val="100000"/>
              </a:lnSpc>
              <a:spcBef>
                <a:spcPts val="0"/>
              </a:spcBef>
              <a:spcAft>
                <a:spcPts val="0"/>
              </a:spcAft>
              <a:buClr>
                <a:srgbClr val="FFFFFF"/>
              </a:buClr>
              <a:buSzPts val="1400"/>
              <a:buNone/>
              <a:defRPr sz="1867">
                <a:solidFill>
                  <a:srgbClr val="FFFFFF"/>
                </a:solidFill>
              </a:defRPr>
            </a:lvl8pPr>
            <a:lvl9pPr lvl="8" algn="ctr" rtl="0">
              <a:lnSpc>
                <a:spcPct val="100000"/>
              </a:lnSpc>
              <a:spcBef>
                <a:spcPts val="0"/>
              </a:spcBef>
              <a:spcAft>
                <a:spcPts val="0"/>
              </a:spcAft>
              <a:buClr>
                <a:srgbClr val="FFFFFF"/>
              </a:buClr>
              <a:buSzPts val="1400"/>
              <a:buNone/>
              <a:defRPr sz="1867">
                <a:solidFill>
                  <a:srgbClr val="FFFFFF"/>
                </a:solidFill>
              </a:defRPr>
            </a:lvl9pPr>
          </a:lstStyle>
          <a:p>
            <a:endParaRPr/>
          </a:p>
        </p:txBody>
      </p:sp>
      <p:sp>
        <p:nvSpPr>
          <p:cNvPr id="132" name="Google Shape;132;p17"/>
          <p:cNvSpPr txBox="1">
            <a:spLocks noGrp="1"/>
          </p:cNvSpPr>
          <p:nvPr>
            <p:ph type="title" idx="2" hasCustomPrompt="1"/>
          </p:nvPr>
        </p:nvSpPr>
        <p:spPr>
          <a:xfrm>
            <a:off x="990600" y="2608000"/>
            <a:ext cx="10306000" cy="118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b="1"/>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33" name="Google Shape;133;p17"/>
          <p:cNvSpPr txBox="1">
            <a:spLocks noGrp="1"/>
          </p:cNvSpPr>
          <p:nvPr>
            <p:ph type="subTitle" idx="3"/>
          </p:nvPr>
        </p:nvSpPr>
        <p:spPr>
          <a:xfrm>
            <a:off x="2222767" y="3457200"/>
            <a:ext cx="7746400" cy="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6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867">
                <a:solidFill>
                  <a:srgbClr val="FFFFFF"/>
                </a:solidFill>
              </a:defRPr>
            </a:lvl3pPr>
            <a:lvl4pPr lvl="3" algn="ctr" rtl="0">
              <a:lnSpc>
                <a:spcPct val="100000"/>
              </a:lnSpc>
              <a:spcBef>
                <a:spcPts val="0"/>
              </a:spcBef>
              <a:spcAft>
                <a:spcPts val="0"/>
              </a:spcAft>
              <a:buClr>
                <a:srgbClr val="FFFFFF"/>
              </a:buClr>
              <a:buSzPts val="1400"/>
              <a:buNone/>
              <a:defRPr sz="1867">
                <a:solidFill>
                  <a:srgbClr val="FFFFFF"/>
                </a:solidFill>
              </a:defRPr>
            </a:lvl4pPr>
            <a:lvl5pPr lvl="4" algn="ctr" rtl="0">
              <a:lnSpc>
                <a:spcPct val="100000"/>
              </a:lnSpc>
              <a:spcBef>
                <a:spcPts val="0"/>
              </a:spcBef>
              <a:spcAft>
                <a:spcPts val="0"/>
              </a:spcAft>
              <a:buClr>
                <a:srgbClr val="FFFFFF"/>
              </a:buClr>
              <a:buSzPts val="1400"/>
              <a:buNone/>
              <a:defRPr sz="1867">
                <a:solidFill>
                  <a:srgbClr val="FFFFFF"/>
                </a:solidFill>
              </a:defRPr>
            </a:lvl5pPr>
            <a:lvl6pPr lvl="5" algn="ctr" rtl="0">
              <a:lnSpc>
                <a:spcPct val="100000"/>
              </a:lnSpc>
              <a:spcBef>
                <a:spcPts val="0"/>
              </a:spcBef>
              <a:spcAft>
                <a:spcPts val="0"/>
              </a:spcAft>
              <a:buClr>
                <a:srgbClr val="FFFFFF"/>
              </a:buClr>
              <a:buSzPts val="1400"/>
              <a:buNone/>
              <a:defRPr sz="1867">
                <a:solidFill>
                  <a:srgbClr val="FFFFFF"/>
                </a:solidFill>
              </a:defRPr>
            </a:lvl6pPr>
            <a:lvl7pPr lvl="6" algn="ctr" rtl="0">
              <a:lnSpc>
                <a:spcPct val="100000"/>
              </a:lnSpc>
              <a:spcBef>
                <a:spcPts val="0"/>
              </a:spcBef>
              <a:spcAft>
                <a:spcPts val="0"/>
              </a:spcAft>
              <a:buClr>
                <a:srgbClr val="FFFFFF"/>
              </a:buClr>
              <a:buSzPts val="1400"/>
              <a:buNone/>
              <a:defRPr sz="1867">
                <a:solidFill>
                  <a:srgbClr val="FFFFFF"/>
                </a:solidFill>
              </a:defRPr>
            </a:lvl7pPr>
            <a:lvl8pPr lvl="7" algn="ctr" rtl="0">
              <a:lnSpc>
                <a:spcPct val="100000"/>
              </a:lnSpc>
              <a:spcBef>
                <a:spcPts val="0"/>
              </a:spcBef>
              <a:spcAft>
                <a:spcPts val="0"/>
              </a:spcAft>
              <a:buClr>
                <a:srgbClr val="FFFFFF"/>
              </a:buClr>
              <a:buSzPts val="1400"/>
              <a:buNone/>
              <a:defRPr sz="1867">
                <a:solidFill>
                  <a:srgbClr val="FFFFFF"/>
                </a:solidFill>
              </a:defRPr>
            </a:lvl8pPr>
            <a:lvl9pPr lvl="8" algn="ctr" rtl="0">
              <a:lnSpc>
                <a:spcPct val="100000"/>
              </a:lnSpc>
              <a:spcBef>
                <a:spcPts val="0"/>
              </a:spcBef>
              <a:spcAft>
                <a:spcPts val="0"/>
              </a:spcAft>
              <a:buClr>
                <a:srgbClr val="FFFFFF"/>
              </a:buClr>
              <a:buSzPts val="1400"/>
              <a:buNone/>
              <a:defRPr sz="1867">
                <a:solidFill>
                  <a:srgbClr val="FFFFFF"/>
                </a:solidFill>
              </a:defRPr>
            </a:lvl9pPr>
          </a:lstStyle>
          <a:p>
            <a:endParaRPr/>
          </a:p>
        </p:txBody>
      </p:sp>
      <p:sp>
        <p:nvSpPr>
          <p:cNvPr id="134" name="Google Shape;134;p17"/>
          <p:cNvSpPr txBox="1">
            <a:spLocks noGrp="1"/>
          </p:cNvSpPr>
          <p:nvPr>
            <p:ph type="title" idx="4" hasCustomPrompt="1"/>
          </p:nvPr>
        </p:nvSpPr>
        <p:spPr>
          <a:xfrm>
            <a:off x="990600" y="4105867"/>
            <a:ext cx="10306000" cy="118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b="1"/>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35" name="Google Shape;135;p17"/>
          <p:cNvSpPr txBox="1">
            <a:spLocks noGrp="1"/>
          </p:cNvSpPr>
          <p:nvPr>
            <p:ph type="subTitle" idx="5"/>
          </p:nvPr>
        </p:nvSpPr>
        <p:spPr>
          <a:xfrm>
            <a:off x="2222767" y="4955067"/>
            <a:ext cx="7746400" cy="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6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867">
                <a:solidFill>
                  <a:srgbClr val="FFFFFF"/>
                </a:solidFill>
              </a:defRPr>
            </a:lvl3pPr>
            <a:lvl4pPr lvl="3" algn="ctr" rtl="0">
              <a:lnSpc>
                <a:spcPct val="100000"/>
              </a:lnSpc>
              <a:spcBef>
                <a:spcPts val="0"/>
              </a:spcBef>
              <a:spcAft>
                <a:spcPts val="0"/>
              </a:spcAft>
              <a:buClr>
                <a:srgbClr val="FFFFFF"/>
              </a:buClr>
              <a:buSzPts val="1400"/>
              <a:buNone/>
              <a:defRPr sz="1867">
                <a:solidFill>
                  <a:srgbClr val="FFFFFF"/>
                </a:solidFill>
              </a:defRPr>
            </a:lvl4pPr>
            <a:lvl5pPr lvl="4" algn="ctr" rtl="0">
              <a:lnSpc>
                <a:spcPct val="100000"/>
              </a:lnSpc>
              <a:spcBef>
                <a:spcPts val="0"/>
              </a:spcBef>
              <a:spcAft>
                <a:spcPts val="0"/>
              </a:spcAft>
              <a:buClr>
                <a:srgbClr val="FFFFFF"/>
              </a:buClr>
              <a:buSzPts val="1400"/>
              <a:buNone/>
              <a:defRPr sz="1867">
                <a:solidFill>
                  <a:srgbClr val="FFFFFF"/>
                </a:solidFill>
              </a:defRPr>
            </a:lvl5pPr>
            <a:lvl6pPr lvl="5" algn="ctr" rtl="0">
              <a:lnSpc>
                <a:spcPct val="100000"/>
              </a:lnSpc>
              <a:spcBef>
                <a:spcPts val="0"/>
              </a:spcBef>
              <a:spcAft>
                <a:spcPts val="0"/>
              </a:spcAft>
              <a:buClr>
                <a:srgbClr val="FFFFFF"/>
              </a:buClr>
              <a:buSzPts val="1400"/>
              <a:buNone/>
              <a:defRPr sz="1867">
                <a:solidFill>
                  <a:srgbClr val="FFFFFF"/>
                </a:solidFill>
              </a:defRPr>
            </a:lvl6pPr>
            <a:lvl7pPr lvl="6" algn="ctr" rtl="0">
              <a:lnSpc>
                <a:spcPct val="100000"/>
              </a:lnSpc>
              <a:spcBef>
                <a:spcPts val="0"/>
              </a:spcBef>
              <a:spcAft>
                <a:spcPts val="0"/>
              </a:spcAft>
              <a:buClr>
                <a:srgbClr val="FFFFFF"/>
              </a:buClr>
              <a:buSzPts val="1400"/>
              <a:buNone/>
              <a:defRPr sz="1867">
                <a:solidFill>
                  <a:srgbClr val="FFFFFF"/>
                </a:solidFill>
              </a:defRPr>
            </a:lvl7pPr>
            <a:lvl8pPr lvl="7" algn="ctr" rtl="0">
              <a:lnSpc>
                <a:spcPct val="100000"/>
              </a:lnSpc>
              <a:spcBef>
                <a:spcPts val="0"/>
              </a:spcBef>
              <a:spcAft>
                <a:spcPts val="0"/>
              </a:spcAft>
              <a:buClr>
                <a:srgbClr val="FFFFFF"/>
              </a:buClr>
              <a:buSzPts val="1400"/>
              <a:buNone/>
              <a:defRPr sz="1867">
                <a:solidFill>
                  <a:srgbClr val="FFFFFF"/>
                </a:solidFill>
              </a:defRPr>
            </a:lvl8pPr>
            <a:lvl9pPr lvl="8" algn="ctr" rtl="0">
              <a:lnSpc>
                <a:spcPct val="100000"/>
              </a:lnSpc>
              <a:spcBef>
                <a:spcPts val="0"/>
              </a:spcBef>
              <a:spcAft>
                <a:spcPts val="0"/>
              </a:spcAft>
              <a:buClr>
                <a:srgbClr val="FFFFFF"/>
              </a:buClr>
              <a:buSzPts val="1400"/>
              <a:buNone/>
              <a:defRPr sz="1867">
                <a:solidFill>
                  <a:srgbClr val="FFFFFF"/>
                </a:solidFill>
              </a:defRPr>
            </a:lvl9pPr>
          </a:lstStyle>
          <a:p>
            <a:endParaRPr/>
          </a:p>
        </p:txBody>
      </p:sp>
    </p:spTree>
    <p:extLst>
      <p:ext uri="{BB962C8B-B14F-4D97-AF65-F5344CB8AC3E}">
        <p14:creationId xmlns:p14="http://schemas.microsoft.com/office/powerpoint/2010/main" val="53647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slide" type="blank">
  <p:cSld name="Blank slide">
    <p:bg>
      <p:bgPr>
        <a:solidFill>
          <a:srgbClr val="FFFFFF"/>
        </a:solidFill>
        <a:effectLst/>
      </p:bgPr>
    </p:bg>
    <p:spTree>
      <p:nvGrpSpPr>
        <p:cNvPr id="1" name="Shape 136"/>
        <p:cNvGrpSpPr/>
        <p:nvPr/>
      </p:nvGrpSpPr>
      <p:grpSpPr>
        <a:xfrm>
          <a:off x="0" y="0"/>
          <a:ext cx="0" cy="0"/>
          <a:chOff x="0" y="0"/>
          <a:chExt cx="0" cy="0"/>
        </a:xfrm>
      </p:grpSpPr>
    </p:spTree>
    <p:extLst>
      <p:ext uri="{BB962C8B-B14F-4D97-AF65-F5344CB8AC3E}">
        <p14:creationId xmlns:p14="http://schemas.microsoft.com/office/powerpoint/2010/main" val="1681794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White frame">
  <p:cSld name="White frame">
    <p:bg>
      <p:bgPr>
        <a:solidFill>
          <a:srgbClr val="FFFFFF"/>
        </a:solidFill>
        <a:effectLst/>
      </p:bgPr>
    </p:bg>
    <p:spTree>
      <p:nvGrpSpPr>
        <p:cNvPr id="1" name="Shape 137"/>
        <p:cNvGrpSpPr/>
        <p:nvPr/>
      </p:nvGrpSpPr>
      <p:grpSpPr>
        <a:xfrm>
          <a:off x="0" y="0"/>
          <a:ext cx="0" cy="0"/>
          <a:chOff x="0" y="0"/>
          <a:chExt cx="0" cy="0"/>
        </a:xfrm>
      </p:grpSpPr>
      <p:sp>
        <p:nvSpPr>
          <p:cNvPr id="138" name="Google Shape;138;p19"/>
          <p:cNvSpPr/>
          <p:nvPr/>
        </p:nvSpPr>
        <p:spPr>
          <a:xfrm>
            <a:off x="542600" y="555000"/>
            <a:ext cx="11106800" cy="5748000"/>
          </a:xfrm>
          <a:prstGeom prst="rect">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553606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quare with title and text">
  <p:cSld name="Square with title and text">
    <p:bg>
      <p:bgPr>
        <a:solidFill>
          <a:srgbClr val="FFFFFF"/>
        </a:solidFill>
        <a:effectLst/>
      </p:bgPr>
    </p:bg>
    <p:spTree>
      <p:nvGrpSpPr>
        <p:cNvPr id="1" name="Shape 139"/>
        <p:cNvGrpSpPr/>
        <p:nvPr/>
      </p:nvGrpSpPr>
      <p:grpSpPr>
        <a:xfrm>
          <a:off x="0" y="0"/>
          <a:ext cx="0" cy="0"/>
          <a:chOff x="0" y="0"/>
          <a:chExt cx="0" cy="0"/>
        </a:xfrm>
      </p:grpSpPr>
      <p:sp>
        <p:nvSpPr>
          <p:cNvPr id="140" name="Google Shape;140;p20"/>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sp>
        <p:nvSpPr>
          <p:cNvPr id="141" name="Google Shape;141;p20"/>
          <p:cNvSpPr/>
          <p:nvPr/>
        </p:nvSpPr>
        <p:spPr>
          <a:xfrm>
            <a:off x="542600" y="469600"/>
            <a:ext cx="11211250" cy="5748000"/>
          </a:xfrm>
          <a:prstGeom prst="rect">
            <a:avLst/>
          </a:prstGeom>
          <a:noFill/>
          <a:ln w="38100" cap="flat" cmpd="sng">
            <a:solidFill>
              <a:srgbClr val="81ECEC"/>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20"/>
          <p:cNvSpPr txBox="1">
            <a:spLocks noGrp="1"/>
          </p:cNvSpPr>
          <p:nvPr>
            <p:ph type="title" hasCustomPrompt="1"/>
          </p:nvPr>
        </p:nvSpPr>
        <p:spPr>
          <a:xfrm>
            <a:off x="983800" y="1307013"/>
            <a:ext cx="4762000" cy="7708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None/>
              <a:defRPr b="1"/>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rPr lang="en-US" dirty="0"/>
              <a:t>Thank You!</a:t>
            </a:r>
            <a:endParaRPr dirty="0"/>
          </a:p>
        </p:txBody>
      </p:sp>
      <p:sp>
        <p:nvSpPr>
          <p:cNvPr id="143" name="Google Shape;143;p20"/>
          <p:cNvSpPr txBox="1">
            <a:spLocks noGrp="1"/>
          </p:cNvSpPr>
          <p:nvPr>
            <p:ph type="subTitle" idx="1"/>
          </p:nvPr>
        </p:nvSpPr>
        <p:spPr>
          <a:xfrm>
            <a:off x="983800" y="3015333"/>
            <a:ext cx="4808800" cy="258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extLst>
      <p:ext uri="{BB962C8B-B14F-4D97-AF65-F5344CB8AC3E}">
        <p14:creationId xmlns:p14="http://schemas.microsoft.com/office/powerpoint/2010/main" val="2996272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Content" type="secHead">
  <p:cSld name="Main Content">
    <p:bg>
      <p:bgPr>
        <a:solidFill>
          <a:srgbClr val="FFFFFF"/>
        </a:solid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6264367" y="253267"/>
            <a:ext cx="7081600" cy="1486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5333">
                <a:solidFill>
                  <a:srgbClr val="FFFFFF"/>
                </a:solidFill>
              </a:defRPr>
            </a:lvl2pPr>
            <a:lvl3pPr lvl="2" rtl="0">
              <a:spcBef>
                <a:spcPts val="0"/>
              </a:spcBef>
              <a:spcAft>
                <a:spcPts val="0"/>
              </a:spcAft>
              <a:buClr>
                <a:srgbClr val="FFFFFF"/>
              </a:buClr>
              <a:buSzPts val="4000"/>
              <a:buNone/>
              <a:defRPr sz="5333">
                <a:solidFill>
                  <a:srgbClr val="FFFFFF"/>
                </a:solidFill>
              </a:defRPr>
            </a:lvl3pPr>
            <a:lvl4pPr lvl="3" rtl="0">
              <a:spcBef>
                <a:spcPts val="0"/>
              </a:spcBef>
              <a:spcAft>
                <a:spcPts val="0"/>
              </a:spcAft>
              <a:buClr>
                <a:srgbClr val="FFFFFF"/>
              </a:buClr>
              <a:buSzPts val="4000"/>
              <a:buNone/>
              <a:defRPr sz="5333">
                <a:solidFill>
                  <a:srgbClr val="FFFFFF"/>
                </a:solidFill>
              </a:defRPr>
            </a:lvl4pPr>
            <a:lvl5pPr lvl="4" rtl="0">
              <a:spcBef>
                <a:spcPts val="0"/>
              </a:spcBef>
              <a:spcAft>
                <a:spcPts val="0"/>
              </a:spcAft>
              <a:buClr>
                <a:srgbClr val="FFFFFF"/>
              </a:buClr>
              <a:buSzPts val="4000"/>
              <a:buNone/>
              <a:defRPr sz="5333">
                <a:solidFill>
                  <a:srgbClr val="FFFFFF"/>
                </a:solidFill>
              </a:defRPr>
            </a:lvl5pPr>
            <a:lvl6pPr lvl="5" rtl="0">
              <a:spcBef>
                <a:spcPts val="0"/>
              </a:spcBef>
              <a:spcAft>
                <a:spcPts val="0"/>
              </a:spcAft>
              <a:buClr>
                <a:srgbClr val="FFFFFF"/>
              </a:buClr>
              <a:buSzPts val="4000"/>
              <a:buNone/>
              <a:defRPr sz="5333">
                <a:solidFill>
                  <a:srgbClr val="FFFFFF"/>
                </a:solidFill>
              </a:defRPr>
            </a:lvl6pPr>
            <a:lvl7pPr lvl="6" rtl="0">
              <a:spcBef>
                <a:spcPts val="0"/>
              </a:spcBef>
              <a:spcAft>
                <a:spcPts val="0"/>
              </a:spcAft>
              <a:buClr>
                <a:srgbClr val="FFFFFF"/>
              </a:buClr>
              <a:buSzPts val="4000"/>
              <a:buNone/>
              <a:defRPr sz="5333">
                <a:solidFill>
                  <a:srgbClr val="FFFFFF"/>
                </a:solidFill>
              </a:defRPr>
            </a:lvl7pPr>
            <a:lvl8pPr lvl="7" rtl="0">
              <a:spcBef>
                <a:spcPts val="0"/>
              </a:spcBef>
              <a:spcAft>
                <a:spcPts val="0"/>
              </a:spcAft>
              <a:buClr>
                <a:srgbClr val="FFFFFF"/>
              </a:buClr>
              <a:buSzPts val="4000"/>
              <a:buNone/>
              <a:defRPr sz="5333">
                <a:solidFill>
                  <a:srgbClr val="FFFFFF"/>
                </a:solidFill>
              </a:defRPr>
            </a:lvl8pPr>
            <a:lvl9pPr lvl="8" rtl="0">
              <a:spcBef>
                <a:spcPts val="0"/>
              </a:spcBef>
              <a:spcAft>
                <a:spcPts val="0"/>
              </a:spcAft>
              <a:buClr>
                <a:srgbClr val="FFFFFF"/>
              </a:buClr>
              <a:buSzPts val="4000"/>
              <a:buNone/>
              <a:defRPr sz="5333">
                <a:solidFill>
                  <a:srgbClr val="FFFFFF"/>
                </a:solidFill>
              </a:defRPr>
            </a:lvl9pPr>
          </a:lstStyle>
          <a:p>
            <a:endParaRPr/>
          </a:p>
        </p:txBody>
      </p:sp>
      <p:sp>
        <p:nvSpPr>
          <p:cNvPr id="14" name="Google Shape;14;p3"/>
          <p:cNvSpPr txBox="1">
            <a:spLocks noGrp="1"/>
          </p:cNvSpPr>
          <p:nvPr>
            <p:ph type="subTitle" idx="1"/>
          </p:nvPr>
        </p:nvSpPr>
        <p:spPr>
          <a:xfrm>
            <a:off x="6261632" y="2279256"/>
            <a:ext cx="4489600" cy="770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a:endParaRPr/>
          </a:p>
        </p:txBody>
      </p:sp>
      <p:sp>
        <p:nvSpPr>
          <p:cNvPr id="15" name="Google Shape;15;p3"/>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sp>
        <p:nvSpPr>
          <p:cNvPr id="16" name="Google Shape;16;p3"/>
          <p:cNvSpPr/>
          <p:nvPr/>
        </p:nvSpPr>
        <p:spPr>
          <a:xfrm>
            <a:off x="6096000" y="572467"/>
            <a:ext cx="3696000" cy="847600"/>
          </a:xfrm>
          <a:prstGeom prst="rect">
            <a:avLst/>
          </a:prstGeom>
          <a:noFill/>
          <a:ln w="38100"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434343"/>
              </a:solidFill>
            </a:endParaRPr>
          </a:p>
        </p:txBody>
      </p:sp>
      <p:sp>
        <p:nvSpPr>
          <p:cNvPr id="17" name="Google Shape;17;p3"/>
          <p:cNvSpPr txBox="1">
            <a:spLocks noGrp="1"/>
          </p:cNvSpPr>
          <p:nvPr>
            <p:ph type="title" idx="2"/>
          </p:nvPr>
        </p:nvSpPr>
        <p:spPr>
          <a:xfrm>
            <a:off x="6261633" y="1598384"/>
            <a:ext cx="7081600" cy="91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2400"/>
            </a:lvl1pPr>
            <a:lvl2pPr lvl="1" rtl="0">
              <a:lnSpc>
                <a:spcPct val="100000"/>
              </a:lnSpc>
              <a:spcBef>
                <a:spcPts val="0"/>
              </a:spcBef>
              <a:spcAft>
                <a:spcPts val="0"/>
              </a:spcAft>
              <a:buClr>
                <a:srgbClr val="FFFFFF"/>
              </a:buClr>
              <a:buSzPts val="1800"/>
              <a:buNone/>
              <a:defRPr sz="2400">
                <a:solidFill>
                  <a:srgbClr val="FFFFFF"/>
                </a:solidFill>
              </a:defRPr>
            </a:lvl2pPr>
            <a:lvl3pPr lvl="2" rtl="0">
              <a:lnSpc>
                <a:spcPct val="100000"/>
              </a:lnSpc>
              <a:spcBef>
                <a:spcPts val="0"/>
              </a:spcBef>
              <a:spcAft>
                <a:spcPts val="0"/>
              </a:spcAft>
              <a:buClr>
                <a:srgbClr val="FFFFFF"/>
              </a:buClr>
              <a:buSzPts val="1800"/>
              <a:buNone/>
              <a:defRPr sz="2400">
                <a:solidFill>
                  <a:srgbClr val="FFFFFF"/>
                </a:solidFill>
              </a:defRPr>
            </a:lvl3pPr>
            <a:lvl4pPr lvl="3" rtl="0">
              <a:lnSpc>
                <a:spcPct val="100000"/>
              </a:lnSpc>
              <a:spcBef>
                <a:spcPts val="0"/>
              </a:spcBef>
              <a:spcAft>
                <a:spcPts val="0"/>
              </a:spcAft>
              <a:buClr>
                <a:srgbClr val="FFFFFF"/>
              </a:buClr>
              <a:buSzPts val="1800"/>
              <a:buNone/>
              <a:defRPr sz="2400">
                <a:solidFill>
                  <a:srgbClr val="FFFFFF"/>
                </a:solidFill>
              </a:defRPr>
            </a:lvl4pPr>
            <a:lvl5pPr lvl="4" rtl="0">
              <a:lnSpc>
                <a:spcPct val="100000"/>
              </a:lnSpc>
              <a:spcBef>
                <a:spcPts val="0"/>
              </a:spcBef>
              <a:spcAft>
                <a:spcPts val="0"/>
              </a:spcAft>
              <a:buClr>
                <a:srgbClr val="FFFFFF"/>
              </a:buClr>
              <a:buSzPts val="1800"/>
              <a:buNone/>
              <a:defRPr sz="2400">
                <a:solidFill>
                  <a:srgbClr val="FFFFFF"/>
                </a:solidFill>
              </a:defRPr>
            </a:lvl5pPr>
            <a:lvl6pPr lvl="5" rtl="0">
              <a:lnSpc>
                <a:spcPct val="100000"/>
              </a:lnSpc>
              <a:spcBef>
                <a:spcPts val="0"/>
              </a:spcBef>
              <a:spcAft>
                <a:spcPts val="0"/>
              </a:spcAft>
              <a:buClr>
                <a:srgbClr val="FFFFFF"/>
              </a:buClr>
              <a:buSzPts val="1800"/>
              <a:buNone/>
              <a:defRPr sz="2400">
                <a:solidFill>
                  <a:srgbClr val="FFFFFF"/>
                </a:solidFill>
              </a:defRPr>
            </a:lvl6pPr>
            <a:lvl7pPr lvl="6" rtl="0">
              <a:lnSpc>
                <a:spcPct val="100000"/>
              </a:lnSpc>
              <a:spcBef>
                <a:spcPts val="0"/>
              </a:spcBef>
              <a:spcAft>
                <a:spcPts val="0"/>
              </a:spcAft>
              <a:buClr>
                <a:srgbClr val="FFFFFF"/>
              </a:buClr>
              <a:buSzPts val="1800"/>
              <a:buNone/>
              <a:defRPr sz="2400">
                <a:solidFill>
                  <a:srgbClr val="FFFFFF"/>
                </a:solidFill>
              </a:defRPr>
            </a:lvl7pPr>
            <a:lvl8pPr lvl="7" rtl="0">
              <a:lnSpc>
                <a:spcPct val="100000"/>
              </a:lnSpc>
              <a:spcBef>
                <a:spcPts val="0"/>
              </a:spcBef>
              <a:spcAft>
                <a:spcPts val="0"/>
              </a:spcAft>
              <a:buClr>
                <a:srgbClr val="FFFFFF"/>
              </a:buClr>
              <a:buSzPts val="1800"/>
              <a:buNone/>
              <a:defRPr sz="2400">
                <a:solidFill>
                  <a:srgbClr val="FFFFFF"/>
                </a:solidFill>
              </a:defRPr>
            </a:lvl8pPr>
            <a:lvl9pPr lvl="8" rtl="0">
              <a:lnSpc>
                <a:spcPct val="100000"/>
              </a:lnSpc>
              <a:spcBef>
                <a:spcPts val="0"/>
              </a:spcBef>
              <a:spcAft>
                <a:spcPts val="0"/>
              </a:spcAft>
              <a:buClr>
                <a:srgbClr val="FFFFFF"/>
              </a:buClr>
              <a:buSzPts val="1800"/>
              <a:buNone/>
              <a:defRPr sz="2400">
                <a:solidFill>
                  <a:srgbClr val="FFFFFF"/>
                </a:solidFill>
              </a:defRPr>
            </a:lvl9pPr>
          </a:lstStyle>
          <a:p>
            <a:endParaRPr/>
          </a:p>
        </p:txBody>
      </p:sp>
      <p:sp>
        <p:nvSpPr>
          <p:cNvPr id="18" name="Google Shape;18;p3"/>
          <p:cNvSpPr txBox="1">
            <a:spLocks noGrp="1"/>
          </p:cNvSpPr>
          <p:nvPr>
            <p:ph type="subTitle" idx="3"/>
          </p:nvPr>
        </p:nvSpPr>
        <p:spPr>
          <a:xfrm>
            <a:off x="6261632" y="3782229"/>
            <a:ext cx="4489600" cy="770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a:endParaRPr/>
          </a:p>
        </p:txBody>
      </p:sp>
      <p:sp>
        <p:nvSpPr>
          <p:cNvPr id="19" name="Google Shape;19;p3"/>
          <p:cNvSpPr txBox="1">
            <a:spLocks noGrp="1"/>
          </p:cNvSpPr>
          <p:nvPr>
            <p:ph type="title" idx="4"/>
          </p:nvPr>
        </p:nvSpPr>
        <p:spPr>
          <a:xfrm>
            <a:off x="6261633" y="3101351"/>
            <a:ext cx="7081600" cy="91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2400"/>
            </a:lvl1pPr>
            <a:lvl2pPr lvl="1" rtl="0">
              <a:lnSpc>
                <a:spcPct val="100000"/>
              </a:lnSpc>
              <a:spcBef>
                <a:spcPts val="0"/>
              </a:spcBef>
              <a:spcAft>
                <a:spcPts val="0"/>
              </a:spcAft>
              <a:buClr>
                <a:srgbClr val="FFFFFF"/>
              </a:buClr>
              <a:buSzPts val="1800"/>
              <a:buNone/>
              <a:defRPr sz="2400">
                <a:solidFill>
                  <a:srgbClr val="FFFFFF"/>
                </a:solidFill>
              </a:defRPr>
            </a:lvl2pPr>
            <a:lvl3pPr lvl="2" rtl="0">
              <a:lnSpc>
                <a:spcPct val="100000"/>
              </a:lnSpc>
              <a:spcBef>
                <a:spcPts val="0"/>
              </a:spcBef>
              <a:spcAft>
                <a:spcPts val="0"/>
              </a:spcAft>
              <a:buClr>
                <a:srgbClr val="FFFFFF"/>
              </a:buClr>
              <a:buSzPts val="1800"/>
              <a:buNone/>
              <a:defRPr sz="2400">
                <a:solidFill>
                  <a:srgbClr val="FFFFFF"/>
                </a:solidFill>
              </a:defRPr>
            </a:lvl3pPr>
            <a:lvl4pPr lvl="3" rtl="0">
              <a:lnSpc>
                <a:spcPct val="100000"/>
              </a:lnSpc>
              <a:spcBef>
                <a:spcPts val="0"/>
              </a:spcBef>
              <a:spcAft>
                <a:spcPts val="0"/>
              </a:spcAft>
              <a:buClr>
                <a:srgbClr val="FFFFFF"/>
              </a:buClr>
              <a:buSzPts val="1800"/>
              <a:buNone/>
              <a:defRPr sz="2400">
                <a:solidFill>
                  <a:srgbClr val="FFFFFF"/>
                </a:solidFill>
              </a:defRPr>
            </a:lvl4pPr>
            <a:lvl5pPr lvl="4" rtl="0">
              <a:lnSpc>
                <a:spcPct val="100000"/>
              </a:lnSpc>
              <a:spcBef>
                <a:spcPts val="0"/>
              </a:spcBef>
              <a:spcAft>
                <a:spcPts val="0"/>
              </a:spcAft>
              <a:buClr>
                <a:srgbClr val="FFFFFF"/>
              </a:buClr>
              <a:buSzPts val="1800"/>
              <a:buNone/>
              <a:defRPr sz="2400">
                <a:solidFill>
                  <a:srgbClr val="FFFFFF"/>
                </a:solidFill>
              </a:defRPr>
            </a:lvl5pPr>
            <a:lvl6pPr lvl="5" rtl="0">
              <a:lnSpc>
                <a:spcPct val="100000"/>
              </a:lnSpc>
              <a:spcBef>
                <a:spcPts val="0"/>
              </a:spcBef>
              <a:spcAft>
                <a:spcPts val="0"/>
              </a:spcAft>
              <a:buClr>
                <a:srgbClr val="FFFFFF"/>
              </a:buClr>
              <a:buSzPts val="1800"/>
              <a:buNone/>
              <a:defRPr sz="2400">
                <a:solidFill>
                  <a:srgbClr val="FFFFFF"/>
                </a:solidFill>
              </a:defRPr>
            </a:lvl6pPr>
            <a:lvl7pPr lvl="6" rtl="0">
              <a:lnSpc>
                <a:spcPct val="100000"/>
              </a:lnSpc>
              <a:spcBef>
                <a:spcPts val="0"/>
              </a:spcBef>
              <a:spcAft>
                <a:spcPts val="0"/>
              </a:spcAft>
              <a:buClr>
                <a:srgbClr val="FFFFFF"/>
              </a:buClr>
              <a:buSzPts val="1800"/>
              <a:buNone/>
              <a:defRPr sz="2400">
                <a:solidFill>
                  <a:srgbClr val="FFFFFF"/>
                </a:solidFill>
              </a:defRPr>
            </a:lvl7pPr>
            <a:lvl8pPr lvl="7" rtl="0">
              <a:lnSpc>
                <a:spcPct val="100000"/>
              </a:lnSpc>
              <a:spcBef>
                <a:spcPts val="0"/>
              </a:spcBef>
              <a:spcAft>
                <a:spcPts val="0"/>
              </a:spcAft>
              <a:buClr>
                <a:srgbClr val="FFFFFF"/>
              </a:buClr>
              <a:buSzPts val="1800"/>
              <a:buNone/>
              <a:defRPr sz="2400">
                <a:solidFill>
                  <a:srgbClr val="FFFFFF"/>
                </a:solidFill>
              </a:defRPr>
            </a:lvl8pPr>
            <a:lvl9pPr lvl="8" rtl="0">
              <a:lnSpc>
                <a:spcPct val="100000"/>
              </a:lnSpc>
              <a:spcBef>
                <a:spcPts val="0"/>
              </a:spcBef>
              <a:spcAft>
                <a:spcPts val="0"/>
              </a:spcAft>
              <a:buClr>
                <a:srgbClr val="FFFFFF"/>
              </a:buClr>
              <a:buSzPts val="1800"/>
              <a:buNone/>
              <a:defRPr sz="2400">
                <a:solidFill>
                  <a:srgbClr val="FFFFFF"/>
                </a:solidFill>
              </a:defRPr>
            </a:lvl9pPr>
          </a:lstStyle>
          <a:p>
            <a:endParaRPr/>
          </a:p>
        </p:txBody>
      </p:sp>
      <p:sp>
        <p:nvSpPr>
          <p:cNvPr id="20" name="Google Shape;20;p3"/>
          <p:cNvSpPr txBox="1">
            <a:spLocks noGrp="1"/>
          </p:cNvSpPr>
          <p:nvPr>
            <p:ph type="subTitle" idx="5"/>
          </p:nvPr>
        </p:nvSpPr>
        <p:spPr>
          <a:xfrm>
            <a:off x="6261632" y="5289987"/>
            <a:ext cx="4489600" cy="770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a:endParaRPr/>
          </a:p>
        </p:txBody>
      </p:sp>
      <p:sp>
        <p:nvSpPr>
          <p:cNvPr id="21" name="Google Shape;21;p3"/>
          <p:cNvSpPr txBox="1">
            <a:spLocks noGrp="1"/>
          </p:cNvSpPr>
          <p:nvPr>
            <p:ph type="title" idx="6"/>
          </p:nvPr>
        </p:nvSpPr>
        <p:spPr>
          <a:xfrm>
            <a:off x="6261633" y="4604339"/>
            <a:ext cx="7081600" cy="91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2400"/>
            </a:lvl1pPr>
            <a:lvl2pPr lvl="1" rtl="0">
              <a:lnSpc>
                <a:spcPct val="100000"/>
              </a:lnSpc>
              <a:spcBef>
                <a:spcPts val="0"/>
              </a:spcBef>
              <a:spcAft>
                <a:spcPts val="0"/>
              </a:spcAft>
              <a:buClr>
                <a:srgbClr val="FFFFFF"/>
              </a:buClr>
              <a:buSzPts val="1800"/>
              <a:buNone/>
              <a:defRPr sz="2400">
                <a:solidFill>
                  <a:srgbClr val="FFFFFF"/>
                </a:solidFill>
              </a:defRPr>
            </a:lvl2pPr>
            <a:lvl3pPr lvl="2" rtl="0">
              <a:lnSpc>
                <a:spcPct val="100000"/>
              </a:lnSpc>
              <a:spcBef>
                <a:spcPts val="0"/>
              </a:spcBef>
              <a:spcAft>
                <a:spcPts val="0"/>
              </a:spcAft>
              <a:buClr>
                <a:srgbClr val="FFFFFF"/>
              </a:buClr>
              <a:buSzPts val="1800"/>
              <a:buNone/>
              <a:defRPr sz="2400">
                <a:solidFill>
                  <a:srgbClr val="FFFFFF"/>
                </a:solidFill>
              </a:defRPr>
            </a:lvl3pPr>
            <a:lvl4pPr lvl="3" rtl="0">
              <a:lnSpc>
                <a:spcPct val="100000"/>
              </a:lnSpc>
              <a:spcBef>
                <a:spcPts val="0"/>
              </a:spcBef>
              <a:spcAft>
                <a:spcPts val="0"/>
              </a:spcAft>
              <a:buClr>
                <a:srgbClr val="FFFFFF"/>
              </a:buClr>
              <a:buSzPts val="1800"/>
              <a:buNone/>
              <a:defRPr sz="2400">
                <a:solidFill>
                  <a:srgbClr val="FFFFFF"/>
                </a:solidFill>
              </a:defRPr>
            </a:lvl4pPr>
            <a:lvl5pPr lvl="4" rtl="0">
              <a:lnSpc>
                <a:spcPct val="100000"/>
              </a:lnSpc>
              <a:spcBef>
                <a:spcPts val="0"/>
              </a:spcBef>
              <a:spcAft>
                <a:spcPts val="0"/>
              </a:spcAft>
              <a:buClr>
                <a:srgbClr val="FFFFFF"/>
              </a:buClr>
              <a:buSzPts val="1800"/>
              <a:buNone/>
              <a:defRPr sz="2400">
                <a:solidFill>
                  <a:srgbClr val="FFFFFF"/>
                </a:solidFill>
              </a:defRPr>
            </a:lvl5pPr>
            <a:lvl6pPr lvl="5" rtl="0">
              <a:lnSpc>
                <a:spcPct val="100000"/>
              </a:lnSpc>
              <a:spcBef>
                <a:spcPts val="0"/>
              </a:spcBef>
              <a:spcAft>
                <a:spcPts val="0"/>
              </a:spcAft>
              <a:buClr>
                <a:srgbClr val="FFFFFF"/>
              </a:buClr>
              <a:buSzPts val="1800"/>
              <a:buNone/>
              <a:defRPr sz="2400">
                <a:solidFill>
                  <a:srgbClr val="FFFFFF"/>
                </a:solidFill>
              </a:defRPr>
            </a:lvl6pPr>
            <a:lvl7pPr lvl="6" rtl="0">
              <a:lnSpc>
                <a:spcPct val="100000"/>
              </a:lnSpc>
              <a:spcBef>
                <a:spcPts val="0"/>
              </a:spcBef>
              <a:spcAft>
                <a:spcPts val="0"/>
              </a:spcAft>
              <a:buClr>
                <a:srgbClr val="FFFFFF"/>
              </a:buClr>
              <a:buSzPts val="1800"/>
              <a:buNone/>
              <a:defRPr sz="2400">
                <a:solidFill>
                  <a:srgbClr val="FFFFFF"/>
                </a:solidFill>
              </a:defRPr>
            </a:lvl7pPr>
            <a:lvl8pPr lvl="7" rtl="0">
              <a:lnSpc>
                <a:spcPct val="100000"/>
              </a:lnSpc>
              <a:spcBef>
                <a:spcPts val="0"/>
              </a:spcBef>
              <a:spcAft>
                <a:spcPts val="0"/>
              </a:spcAft>
              <a:buClr>
                <a:srgbClr val="FFFFFF"/>
              </a:buClr>
              <a:buSzPts val="1800"/>
              <a:buNone/>
              <a:defRPr sz="2400">
                <a:solidFill>
                  <a:srgbClr val="FFFFFF"/>
                </a:solidFill>
              </a:defRPr>
            </a:lvl8pPr>
            <a:lvl9pPr lvl="8" rtl="0">
              <a:lnSpc>
                <a:spcPct val="100000"/>
              </a:lnSpc>
              <a:spcBef>
                <a:spcPts val="0"/>
              </a:spcBef>
              <a:spcAft>
                <a:spcPts val="0"/>
              </a:spcAft>
              <a:buClr>
                <a:srgbClr val="FFFFFF"/>
              </a:buClr>
              <a:buSzPts val="1800"/>
              <a:buNone/>
              <a:defRPr sz="2400">
                <a:solidFill>
                  <a:srgbClr val="FFFFFF"/>
                </a:solidFill>
              </a:defRPr>
            </a:lvl9pPr>
          </a:lstStyle>
          <a:p>
            <a:endParaRPr/>
          </a:p>
        </p:txBody>
      </p:sp>
      <p:sp>
        <p:nvSpPr>
          <p:cNvPr id="22" name="Google Shape;22;p3"/>
          <p:cNvSpPr/>
          <p:nvPr/>
        </p:nvSpPr>
        <p:spPr>
          <a:xfrm>
            <a:off x="0" y="0"/>
            <a:ext cx="3807600" cy="6858000"/>
          </a:xfrm>
          <a:prstGeom prst="rect">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4776300" y="1901567"/>
            <a:ext cx="1118400" cy="1093200"/>
          </a:xfrm>
          <a:prstGeom prst="rect">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4776300" y="3404533"/>
            <a:ext cx="1118400" cy="1093200"/>
          </a:xfrm>
          <a:prstGeom prst="rect">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4776300" y="4907500"/>
            <a:ext cx="1118400" cy="1093200"/>
          </a:xfrm>
          <a:prstGeom prst="rect">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txBox="1">
            <a:spLocks noGrp="1"/>
          </p:cNvSpPr>
          <p:nvPr>
            <p:ph type="title" idx="7" hasCustomPrompt="1"/>
          </p:nvPr>
        </p:nvSpPr>
        <p:spPr>
          <a:xfrm>
            <a:off x="4496300" y="2024367"/>
            <a:ext cx="1678400" cy="8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733" b="1"/>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r>
              <a:t>xx%</a:t>
            </a:r>
          </a:p>
        </p:txBody>
      </p:sp>
      <p:sp>
        <p:nvSpPr>
          <p:cNvPr id="27" name="Google Shape;27;p3"/>
          <p:cNvSpPr txBox="1">
            <a:spLocks noGrp="1"/>
          </p:cNvSpPr>
          <p:nvPr>
            <p:ph type="title" idx="8" hasCustomPrompt="1"/>
          </p:nvPr>
        </p:nvSpPr>
        <p:spPr>
          <a:xfrm>
            <a:off x="4496300" y="3527333"/>
            <a:ext cx="1678400" cy="8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733" b="1"/>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r>
              <a:t>xx%</a:t>
            </a:r>
          </a:p>
        </p:txBody>
      </p:sp>
      <p:sp>
        <p:nvSpPr>
          <p:cNvPr id="28" name="Google Shape;28;p3"/>
          <p:cNvSpPr txBox="1">
            <a:spLocks noGrp="1"/>
          </p:cNvSpPr>
          <p:nvPr>
            <p:ph type="title" idx="9" hasCustomPrompt="1"/>
          </p:nvPr>
        </p:nvSpPr>
        <p:spPr>
          <a:xfrm>
            <a:off x="4496300" y="5030300"/>
            <a:ext cx="1678400" cy="8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733" b="1"/>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r>
              <a:t>xx%</a:t>
            </a:r>
          </a:p>
        </p:txBody>
      </p:sp>
    </p:spTree>
    <p:extLst>
      <p:ext uri="{BB962C8B-B14F-4D97-AF65-F5344CB8AC3E}">
        <p14:creationId xmlns:p14="http://schemas.microsoft.com/office/powerpoint/2010/main" val="32673271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ubtitle with cyan frame">
  <p:cSld name="Title and subtitle with cyan frame">
    <p:bg>
      <p:bgPr>
        <a:solidFill>
          <a:srgbClr val="FFFFFF"/>
        </a:solidFill>
        <a:effectLst/>
      </p:bgPr>
    </p:bg>
    <p:spTree>
      <p:nvGrpSpPr>
        <p:cNvPr id="1" name="Shape 145"/>
        <p:cNvGrpSpPr/>
        <p:nvPr/>
      </p:nvGrpSpPr>
      <p:grpSpPr>
        <a:xfrm>
          <a:off x="0" y="0"/>
          <a:ext cx="0" cy="0"/>
          <a:chOff x="0" y="0"/>
          <a:chExt cx="0" cy="0"/>
        </a:xfrm>
      </p:grpSpPr>
      <p:sp>
        <p:nvSpPr>
          <p:cNvPr id="146" name="Google Shape;146;p21"/>
          <p:cNvSpPr/>
          <p:nvPr/>
        </p:nvSpPr>
        <p:spPr>
          <a:xfrm>
            <a:off x="6146600" y="-14867"/>
            <a:ext cx="6060400" cy="6958400"/>
          </a:xfrm>
          <a:prstGeom prst="rect">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21"/>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endParaRPr lang="en-US"/>
          </a:p>
          <a:p>
            <a:fld id="{00000000-1234-1234-1234-123412341234}" type="slidenum">
              <a:rPr lang="es" smtClean="0"/>
              <a:pPr/>
              <a:t>‹#›</a:t>
            </a:fld>
            <a:endParaRPr/>
          </a:p>
        </p:txBody>
      </p:sp>
      <p:sp>
        <p:nvSpPr>
          <p:cNvPr id="148" name="Google Shape;148;p21"/>
          <p:cNvSpPr txBox="1">
            <a:spLocks noGrp="1"/>
          </p:cNvSpPr>
          <p:nvPr>
            <p:ph type="title"/>
          </p:nvPr>
        </p:nvSpPr>
        <p:spPr>
          <a:xfrm>
            <a:off x="834772" y="1307013"/>
            <a:ext cx="4762000" cy="770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b="1"/>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149" name="Google Shape;149;p21"/>
          <p:cNvSpPr txBox="1">
            <a:spLocks noGrp="1"/>
          </p:cNvSpPr>
          <p:nvPr>
            <p:ph type="subTitle" idx="1"/>
          </p:nvPr>
        </p:nvSpPr>
        <p:spPr>
          <a:xfrm>
            <a:off x="834772" y="3015333"/>
            <a:ext cx="4808800" cy="258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150" name="Google Shape;150;p21"/>
          <p:cNvCxnSpPr/>
          <p:nvPr/>
        </p:nvCxnSpPr>
        <p:spPr>
          <a:xfrm>
            <a:off x="2679250" y="2129967"/>
            <a:ext cx="901600" cy="0"/>
          </a:xfrm>
          <a:prstGeom prst="straightConnector1">
            <a:avLst/>
          </a:prstGeom>
          <a:noFill/>
          <a:ln w="76200" cap="flat" cmpd="sng">
            <a:solidFill>
              <a:schemeClr val="accent1"/>
            </a:solidFill>
            <a:prstDash val="solid"/>
            <a:round/>
            <a:headEnd type="none" w="med" len="med"/>
            <a:tailEnd type="none" w="med" len="med"/>
          </a:ln>
        </p:spPr>
      </p:cxnSp>
      <p:sp>
        <p:nvSpPr>
          <p:cNvPr id="151" name="Google Shape;151;p21"/>
          <p:cNvSpPr txBox="1">
            <a:spLocks noGrp="1"/>
          </p:cNvSpPr>
          <p:nvPr>
            <p:ph type="subTitle" idx="2"/>
          </p:nvPr>
        </p:nvSpPr>
        <p:spPr>
          <a:xfrm>
            <a:off x="6772405" y="3015333"/>
            <a:ext cx="4808800" cy="258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3897830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yan frame 1">
  <p:cSld name="Cyan frame 1">
    <p:bg>
      <p:bgPr>
        <a:solidFill>
          <a:srgbClr val="FFFFFF"/>
        </a:solidFill>
        <a:effectLst/>
      </p:bgPr>
    </p:bg>
    <p:spTree>
      <p:nvGrpSpPr>
        <p:cNvPr id="1" name="Shape 152"/>
        <p:cNvGrpSpPr/>
        <p:nvPr/>
      </p:nvGrpSpPr>
      <p:grpSpPr>
        <a:xfrm>
          <a:off x="0" y="0"/>
          <a:ext cx="0" cy="0"/>
          <a:chOff x="0" y="0"/>
          <a:chExt cx="0" cy="0"/>
        </a:xfrm>
      </p:grpSpPr>
      <p:sp>
        <p:nvSpPr>
          <p:cNvPr id="153" name="Google Shape;153;p22"/>
          <p:cNvSpPr/>
          <p:nvPr/>
        </p:nvSpPr>
        <p:spPr>
          <a:xfrm>
            <a:off x="6933900" y="-14867"/>
            <a:ext cx="5273200" cy="6958400"/>
          </a:xfrm>
          <a:prstGeom prst="rect">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22"/>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endParaRPr lang="en-US"/>
          </a:p>
          <a:p>
            <a:fld id="{00000000-1234-1234-1234-123412341234}" type="slidenum">
              <a:rPr lang="es" smtClean="0"/>
              <a:pPr/>
              <a:t>‹#›</a:t>
            </a:fld>
            <a:endParaRPr/>
          </a:p>
        </p:txBody>
      </p:sp>
    </p:spTree>
    <p:extLst>
      <p:ext uri="{BB962C8B-B14F-4D97-AF65-F5344CB8AC3E}">
        <p14:creationId xmlns:p14="http://schemas.microsoft.com/office/powerpoint/2010/main" val="1789130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yan with title and text ">
  <p:cSld name="Cyan with title and text ">
    <p:spTree>
      <p:nvGrpSpPr>
        <p:cNvPr id="1" name="Shape 155"/>
        <p:cNvGrpSpPr/>
        <p:nvPr/>
      </p:nvGrpSpPr>
      <p:grpSpPr>
        <a:xfrm>
          <a:off x="0" y="0"/>
          <a:ext cx="0" cy="0"/>
          <a:chOff x="0" y="0"/>
          <a:chExt cx="0" cy="0"/>
        </a:xfrm>
      </p:grpSpPr>
      <p:sp>
        <p:nvSpPr>
          <p:cNvPr id="156" name="Google Shape;156;p23"/>
          <p:cNvSpPr/>
          <p:nvPr/>
        </p:nvSpPr>
        <p:spPr>
          <a:xfrm>
            <a:off x="0" y="1369800"/>
            <a:ext cx="12192000" cy="4118400"/>
          </a:xfrm>
          <a:prstGeom prst="rect">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23"/>
          <p:cNvSpPr txBox="1">
            <a:spLocks noGrp="1"/>
          </p:cNvSpPr>
          <p:nvPr>
            <p:ph type="title"/>
          </p:nvPr>
        </p:nvSpPr>
        <p:spPr>
          <a:xfrm>
            <a:off x="6261700" y="2300600"/>
            <a:ext cx="4074000" cy="1486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b="1"/>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158" name="Google Shape;158;p23"/>
          <p:cNvSpPr txBox="1">
            <a:spLocks noGrp="1"/>
          </p:cNvSpPr>
          <p:nvPr>
            <p:ph type="subTitle" idx="1"/>
          </p:nvPr>
        </p:nvSpPr>
        <p:spPr>
          <a:xfrm>
            <a:off x="6261700" y="3786600"/>
            <a:ext cx="3693600" cy="770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666666"/>
                </a:solidFill>
              </a:defRPr>
            </a:lvl1pPr>
            <a:lvl2pPr lvl="1" rtl="0">
              <a:spcBef>
                <a:spcPts val="0"/>
              </a:spcBef>
              <a:spcAft>
                <a:spcPts val="0"/>
              </a:spcAft>
              <a:buNone/>
              <a:defRPr>
                <a:solidFill>
                  <a:srgbClr val="666666"/>
                </a:solidFill>
              </a:defRPr>
            </a:lvl2pPr>
            <a:lvl3pPr lvl="2" rtl="0">
              <a:spcBef>
                <a:spcPts val="0"/>
              </a:spcBef>
              <a:spcAft>
                <a:spcPts val="0"/>
              </a:spcAft>
              <a:buNone/>
              <a:defRPr>
                <a:solidFill>
                  <a:srgbClr val="666666"/>
                </a:solidFill>
              </a:defRPr>
            </a:lvl3pPr>
            <a:lvl4pPr lvl="3" rtl="0">
              <a:spcBef>
                <a:spcPts val="0"/>
              </a:spcBef>
              <a:spcAft>
                <a:spcPts val="0"/>
              </a:spcAft>
              <a:buNone/>
              <a:defRPr>
                <a:solidFill>
                  <a:srgbClr val="666666"/>
                </a:solidFill>
              </a:defRPr>
            </a:lvl4pPr>
            <a:lvl5pPr lvl="4" rtl="0">
              <a:spcBef>
                <a:spcPts val="0"/>
              </a:spcBef>
              <a:spcAft>
                <a:spcPts val="0"/>
              </a:spcAft>
              <a:buNone/>
              <a:defRPr>
                <a:solidFill>
                  <a:srgbClr val="666666"/>
                </a:solidFill>
              </a:defRPr>
            </a:lvl5pPr>
            <a:lvl6pPr lvl="5" rtl="0">
              <a:spcBef>
                <a:spcPts val="0"/>
              </a:spcBef>
              <a:spcAft>
                <a:spcPts val="0"/>
              </a:spcAft>
              <a:buNone/>
              <a:defRPr>
                <a:solidFill>
                  <a:srgbClr val="666666"/>
                </a:solidFill>
              </a:defRPr>
            </a:lvl6pPr>
            <a:lvl7pPr lvl="6" rtl="0">
              <a:spcBef>
                <a:spcPts val="0"/>
              </a:spcBef>
              <a:spcAft>
                <a:spcPts val="0"/>
              </a:spcAft>
              <a:buNone/>
              <a:defRPr>
                <a:solidFill>
                  <a:srgbClr val="666666"/>
                </a:solidFill>
              </a:defRPr>
            </a:lvl7pPr>
            <a:lvl8pPr lvl="7" rtl="0">
              <a:spcBef>
                <a:spcPts val="0"/>
              </a:spcBef>
              <a:spcAft>
                <a:spcPts val="0"/>
              </a:spcAft>
              <a:buNone/>
              <a:defRPr>
                <a:solidFill>
                  <a:srgbClr val="666666"/>
                </a:solidFill>
              </a:defRPr>
            </a:lvl8pPr>
            <a:lvl9pPr lvl="8" rtl="0">
              <a:spcBef>
                <a:spcPts val="0"/>
              </a:spcBef>
              <a:spcAft>
                <a:spcPts val="0"/>
              </a:spcAft>
              <a:buNone/>
              <a:defRPr>
                <a:solidFill>
                  <a:srgbClr val="666666"/>
                </a:solidFill>
              </a:defRPr>
            </a:lvl9pPr>
          </a:lstStyle>
          <a:p>
            <a:endParaRPr/>
          </a:p>
        </p:txBody>
      </p:sp>
      <p:sp>
        <p:nvSpPr>
          <p:cNvPr id="159" name="Google Shape;159;p23"/>
          <p:cNvSpPr txBox="1">
            <a:spLocks noGrp="1"/>
          </p:cNvSpPr>
          <p:nvPr>
            <p:ph type="sldNum" idx="12"/>
          </p:nvPr>
        </p:nvSpPr>
        <p:spPr>
          <a:xfrm>
            <a:off x="11152944" y="5692123"/>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4024730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yan with title and text  1">
  <p:cSld name="Cyan with title and text  1">
    <p:spTree>
      <p:nvGrpSpPr>
        <p:cNvPr id="1" name="Shape 160"/>
        <p:cNvGrpSpPr/>
        <p:nvPr/>
      </p:nvGrpSpPr>
      <p:grpSpPr>
        <a:xfrm>
          <a:off x="0" y="0"/>
          <a:ext cx="0" cy="0"/>
          <a:chOff x="0" y="0"/>
          <a:chExt cx="0" cy="0"/>
        </a:xfrm>
      </p:grpSpPr>
      <p:sp>
        <p:nvSpPr>
          <p:cNvPr id="161" name="Google Shape;161;p24"/>
          <p:cNvSpPr/>
          <p:nvPr/>
        </p:nvSpPr>
        <p:spPr>
          <a:xfrm>
            <a:off x="0" y="1369800"/>
            <a:ext cx="12192000" cy="4118400"/>
          </a:xfrm>
          <a:prstGeom prst="rect">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24"/>
          <p:cNvSpPr txBox="1">
            <a:spLocks noGrp="1"/>
          </p:cNvSpPr>
          <p:nvPr>
            <p:ph type="title"/>
          </p:nvPr>
        </p:nvSpPr>
        <p:spPr>
          <a:xfrm>
            <a:off x="2173467" y="2300600"/>
            <a:ext cx="4074000" cy="1486000"/>
          </a:xfrm>
          <a:prstGeom prst="rect">
            <a:avLst/>
          </a:prstGeom>
        </p:spPr>
        <p:txBody>
          <a:bodyPr spcFirstLastPara="1" wrap="square" lIns="91425" tIns="91425" rIns="91425" bIns="91425" anchor="b" anchorCtr="0">
            <a:noAutofit/>
          </a:bodyPr>
          <a:lstStyle>
            <a:lvl1pPr lvl="0" algn="r" rtl="0">
              <a:lnSpc>
                <a:spcPct val="115000"/>
              </a:lnSpc>
              <a:spcBef>
                <a:spcPts val="0"/>
              </a:spcBef>
              <a:spcAft>
                <a:spcPts val="0"/>
              </a:spcAft>
              <a:buSzPts val="2400"/>
              <a:buNone/>
              <a:defRPr b="1"/>
            </a:lvl1pPr>
            <a:lvl2pPr lvl="1" algn="r" rtl="0">
              <a:spcBef>
                <a:spcPts val="0"/>
              </a:spcBef>
              <a:spcAft>
                <a:spcPts val="0"/>
              </a:spcAft>
              <a:buSzPts val="4000"/>
              <a:buNone/>
              <a:defRPr sz="5333"/>
            </a:lvl2pPr>
            <a:lvl3pPr lvl="2" algn="r" rtl="0">
              <a:spcBef>
                <a:spcPts val="0"/>
              </a:spcBef>
              <a:spcAft>
                <a:spcPts val="0"/>
              </a:spcAft>
              <a:buSzPts val="4000"/>
              <a:buNone/>
              <a:defRPr sz="5333"/>
            </a:lvl3pPr>
            <a:lvl4pPr lvl="3" algn="r" rtl="0">
              <a:spcBef>
                <a:spcPts val="0"/>
              </a:spcBef>
              <a:spcAft>
                <a:spcPts val="0"/>
              </a:spcAft>
              <a:buSzPts val="4000"/>
              <a:buNone/>
              <a:defRPr sz="5333"/>
            </a:lvl4pPr>
            <a:lvl5pPr lvl="4" algn="r" rtl="0">
              <a:spcBef>
                <a:spcPts val="0"/>
              </a:spcBef>
              <a:spcAft>
                <a:spcPts val="0"/>
              </a:spcAft>
              <a:buSzPts val="4000"/>
              <a:buNone/>
              <a:defRPr sz="5333"/>
            </a:lvl5pPr>
            <a:lvl6pPr lvl="5" algn="r" rtl="0">
              <a:spcBef>
                <a:spcPts val="0"/>
              </a:spcBef>
              <a:spcAft>
                <a:spcPts val="0"/>
              </a:spcAft>
              <a:buSzPts val="4000"/>
              <a:buNone/>
              <a:defRPr sz="5333"/>
            </a:lvl6pPr>
            <a:lvl7pPr lvl="6" algn="r" rtl="0">
              <a:spcBef>
                <a:spcPts val="0"/>
              </a:spcBef>
              <a:spcAft>
                <a:spcPts val="0"/>
              </a:spcAft>
              <a:buSzPts val="4000"/>
              <a:buNone/>
              <a:defRPr sz="5333"/>
            </a:lvl7pPr>
            <a:lvl8pPr lvl="7" algn="r" rtl="0">
              <a:spcBef>
                <a:spcPts val="0"/>
              </a:spcBef>
              <a:spcAft>
                <a:spcPts val="0"/>
              </a:spcAft>
              <a:buSzPts val="4000"/>
              <a:buNone/>
              <a:defRPr sz="5333"/>
            </a:lvl8pPr>
            <a:lvl9pPr lvl="8" algn="r" rtl="0">
              <a:spcBef>
                <a:spcPts val="0"/>
              </a:spcBef>
              <a:spcAft>
                <a:spcPts val="0"/>
              </a:spcAft>
              <a:buSzPts val="4000"/>
              <a:buNone/>
              <a:defRPr sz="5333"/>
            </a:lvl9pPr>
          </a:lstStyle>
          <a:p>
            <a:endParaRPr/>
          </a:p>
        </p:txBody>
      </p:sp>
      <p:sp>
        <p:nvSpPr>
          <p:cNvPr id="163" name="Google Shape;163;p24"/>
          <p:cNvSpPr txBox="1">
            <a:spLocks noGrp="1"/>
          </p:cNvSpPr>
          <p:nvPr>
            <p:ph type="subTitle" idx="1"/>
          </p:nvPr>
        </p:nvSpPr>
        <p:spPr>
          <a:xfrm>
            <a:off x="2553867" y="3786600"/>
            <a:ext cx="3693600" cy="7708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867">
                <a:solidFill>
                  <a:srgbClr val="666666"/>
                </a:solidFill>
              </a:defRPr>
            </a:lvl1pPr>
            <a:lvl2pPr lvl="1" algn="r" rtl="0">
              <a:spcBef>
                <a:spcPts val="0"/>
              </a:spcBef>
              <a:spcAft>
                <a:spcPts val="0"/>
              </a:spcAft>
              <a:buNone/>
              <a:defRPr>
                <a:solidFill>
                  <a:srgbClr val="666666"/>
                </a:solidFill>
              </a:defRPr>
            </a:lvl2pPr>
            <a:lvl3pPr lvl="2" algn="r" rtl="0">
              <a:spcBef>
                <a:spcPts val="0"/>
              </a:spcBef>
              <a:spcAft>
                <a:spcPts val="0"/>
              </a:spcAft>
              <a:buNone/>
              <a:defRPr>
                <a:solidFill>
                  <a:srgbClr val="666666"/>
                </a:solidFill>
              </a:defRPr>
            </a:lvl3pPr>
            <a:lvl4pPr lvl="3" algn="r" rtl="0">
              <a:spcBef>
                <a:spcPts val="0"/>
              </a:spcBef>
              <a:spcAft>
                <a:spcPts val="0"/>
              </a:spcAft>
              <a:buNone/>
              <a:defRPr>
                <a:solidFill>
                  <a:srgbClr val="666666"/>
                </a:solidFill>
              </a:defRPr>
            </a:lvl4pPr>
            <a:lvl5pPr lvl="4" algn="r" rtl="0">
              <a:spcBef>
                <a:spcPts val="0"/>
              </a:spcBef>
              <a:spcAft>
                <a:spcPts val="0"/>
              </a:spcAft>
              <a:buNone/>
              <a:defRPr>
                <a:solidFill>
                  <a:srgbClr val="666666"/>
                </a:solidFill>
              </a:defRPr>
            </a:lvl5pPr>
            <a:lvl6pPr lvl="5" algn="r" rtl="0">
              <a:spcBef>
                <a:spcPts val="0"/>
              </a:spcBef>
              <a:spcAft>
                <a:spcPts val="0"/>
              </a:spcAft>
              <a:buNone/>
              <a:defRPr>
                <a:solidFill>
                  <a:srgbClr val="666666"/>
                </a:solidFill>
              </a:defRPr>
            </a:lvl6pPr>
            <a:lvl7pPr lvl="6" algn="r" rtl="0">
              <a:spcBef>
                <a:spcPts val="0"/>
              </a:spcBef>
              <a:spcAft>
                <a:spcPts val="0"/>
              </a:spcAft>
              <a:buNone/>
              <a:defRPr>
                <a:solidFill>
                  <a:srgbClr val="666666"/>
                </a:solidFill>
              </a:defRPr>
            </a:lvl7pPr>
            <a:lvl8pPr lvl="7" algn="r" rtl="0">
              <a:spcBef>
                <a:spcPts val="0"/>
              </a:spcBef>
              <a:spcAft>
                <a:spcPts val="0"/>
              </a:spcAft>
              <a:buNone/>
              <a:defRPr>
                <a:solidFill>
                  <a:srgbClr val="666666"/>
                </a:solidFill>
              </a:defRPr>
            </a:lvl8pPr>
            <a:lvl9pPr lvl="8" algn="r" rtl="0">
              <a:spcBef>
                <a:spcPts val="0"/>
              </a:spcBef>
              <a:spcAft>
                <a:spcPts val="0"/>
              </a:spcAft>
              <a:buNone/>
              <a:defRPr>
                <a:solidFill>
                  <a:srgbClr val="666666"/>
                </a:solidFill>
              </a:defRPr>
            </a:lvl9pPr>
          </a:lstStyle>
          <a:p>
            <a:endParaRPr/>
          </a:p>
        </p:txBody>
      </p:sp>
      <p:sp>
        <p:nvSpPr>
          <p:cNvPr id="164" name="Google Shape;164;p24"/>
          <p:cNvSpPr txBox="1">
            <a:spLocks noGrp="1"/>
          </p:cNvSpPr>
          <p:nvPr>
            <p:ph type="sldNum" idx="12"/>
          </p:nvPr>
        </p:nvSpPr>
        <p:spPr>
          <a:xfrm>
            <a:off x="11152944" y="5692123"/>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40444906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yan with title and text">
  <p:cSld name="Cyan with title and text">
    <p:spTree>
      <p:nvGrpSpPr>
        <p:cNvPr id="1" name="Shape 165"/>
        <p:cNvGrpSpPr/>
        <p:nvPr/>
      </p:nvGrpSpPr>
      <p:grpSpPr>
        <a:xfrm>
          <a:off x="0" y="0"/>
          <a:ext cx="0" cy="0"/>
          <a:chOff x="0" y="0"/>
          <a:chExt cx="0" cy="0"/>
        </a:xfrm>
      </p:grpSpPr>
      <p:sp>
        <p:nvSpPr>
          <p:cNvPr id="166" name="Google Shape;166;p25"/>
          <p:cNvSpPr/>
          <p:nvPr/>
        </p:nvSpPr>
        <p:spPr>
          <a:xfrm>
            <a:off x="-98200" y="-14867"/>
            <a:ext cx="12305200" cy="6958400"/>
          </a:xfrm>
          <a:prstGeom prst="rect">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25"/>
          <p:cNvSpPr/>
          <p:nvPr/>
        </p:nvSpPr>
        <p:spPr>
          <a:xfrm>
            <a:off x="1907200" y="871800"/>
            <a:ext cx="8377600" cy="51144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25"/>
          <p:cNvSpPr/>
          <p:nvPr/>
        </p:nvSpPr>
        <p:spPr>
          <a:xfrm>
            <a:off x="1907200" y="1828600"/>
            <a:ext cx="1529600" cy="532000"/>
          </a:xfrm>
          <a:prstGeom prst="rect">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25"/>
          <p:cNvSpPr txBox="1">
            <a:spLocks noGrp="1"/>
          </p:cNvSpPr>
          <p:nvPr>
            <p:ph type="title"/>
          </p:nvPr>
        </p:nvSpPr>
        <p:spPr>
          <a:xfrm>
            <a:off x="3567867" y="1626713"/>
            <a:ext cx="5234800" cy="643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70" name="Google Shape;170;p25"/>
          <p:cNvSpPr txBox="1">
            <a:spLocks noGrp="1"/>
          </p:cNvSpPr>
          <p:nvPr>
            <p:ph type="subTitle" idx="1"/>
          </p:nvPr>
        </p:nvSpPr>
        <p:spPr>
          <a:xfrm>
            <a:off x="3567868" y="3397000"/>
            <a:ext cx="4181600" cy="258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33829493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with frame ">
  <p:cSld name="Title slide with frame ">
    <p:bg>
      <p:bgPr>
        <a:solidFill>
          <a:srgbClr val="81ECEC"/>
        </a:solidFill>
        <a:effectLst/>
      </p:bgPr>
    </p:bg>
    <p:spTree>
      <p:nvGrpSpPr>
        <p:cNvPr id="1" name="Shape 171"/>
        <p:cNvGrpSpPr/>
        <p:nvPr/>
      </p:nvGrpSpPr>
      <p:grpSpPr>
        <a:xfrm>
          <a:off x="0" y="0"/>
          <a:ext cx="0" cy="0"/>
          <a:chOff x="0" y="0"/>
          <a:chExt cx="0" cy="0"/>
        </a:xfrm>
      </p:grpSpPr>
      <p:sp>
        <p:nvSpPr>
          <p:cNvPr id="172" name="Google Shape;172;p26"/>
          <p:cNvSpPr/>
          <p:nvPr/>
        </p:nvSpPr>
        <p:spPr>
          <a:xfrm>
            <a:off x="542600" y="555000"/>
            <a:ext cx="11106800" cy="574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26"/>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sz="1600">
                <a:solidFill>
                  <a:srgbClr val="FFFFFF"/>
                </a:solidFill>
                <a:latin typeface="Arvo"/>
                <a:ea typeface="Arvo"/>
                <a:cs typeface="Arvo"/>
                <a:sym typeface="Arvo"/>
              </a:defRPr>
            </a:lvl1pPr>
            <a:lvl2pPr lvl="1" rtl="0">
              <a:buNone/>
              <a:defRPr sz="1600">
                <a:solidFill>
                  <a:srgbClr val="FFFFFF"/>
                </a:solidFill>
                <a:latin typeface="Arvo"/>
                <a:ea typeface="Arvo"/>
                <a:cs typeface="Arvo"/>
                <a:sym typeface="Arvo"/>
              </a:defRPr>
            </a:lvl2pPr>
            <a:lvl3pPr lvl="2" rtl="0">
              <a:buNone/>
              <a:defRPr sz="1600">
                <a:solidFill>
                  <a:srgbClr val="FFFFFF"/>
                </a:solidFill>
                <a:latin typeface="Arvo"/>
                <a:ea typeface="Arvo"/>
                <a:cs typeface="Arvo"/>
                <a:sym typeface="Arvo"/>
              </a:defRPr>
            </a:lvl3pPr>
            <a:lvl4pPr lvl="3" rtl="0">
              <a:buNone/>
              <a:defRPr sz="1600">
                <a:solidFill>
                  <a:srgbClr val="FFFFFF"/>
                </a:solidFill>
                <a:latin typeface="Arvo"/>
                <a:ea typeface="Arvo"/>
                <a:cs typeface="Arvo"/>
                <a:sym typeface="Arvo"/>
              </a:defRPr>
            </a:lvl4pPr>
            <a:lvl5pPr lvl="4" rtl="0">
              <a:buNone/>
              <a:defRPr sz="1600">
                <a:solidFill>
                  <a:srgbClr val="FFFFFF"/>
                </a:solidFill>
                <a:latin typeface="Arvo"/>
                <a:ea typeface="Arvo"/>
                <a:cs typeface="Arvo"/>
                <a:sym typeface="Arvo"/>
              </a:defRPr>
            </a:lvl5pPr>
            <a:lvl6pPr lvl="5" rtl="0">
              <a:buNone/>
              <a:defRPr sz="1600">
                <a:solidFill>
                  <a:srgbClr val="FFFFFF"/>
                </a:solidFill>
                <a:latin typeface="Arvo"/>
                <a:ea typeface="Arvo"/>
                <a:cs typeface="Arvo"/>
                <a:sym typeface="Arvo"/>
              </a:defRPr>
            </a:lvl6pPr>
            <a:lvl7pPr lvl="6" rtl="0">
              <a:buNone/>
              <a:defRPr sz="1600">
                <a:solidFill>
                  <a:srgbClr val="FFFFFF"/>
                </a:solidFill>
                <a:latin typeface="Arvo"/>
                <a:ea typeface="Arvo"/>
                <a:cs typeface="Arvo"/>
                <a:sym typeface="Arvo"/>
              </a:defRPr>
            </a:lvl7pPr>
            <a:lvl8pPr lvl="7" rtl="0">
              <a:buNone/>
              <a:defRPr sz="1600">
                <a:solidFill>
                  <a:srgbClr val="FFFFFF"/>
                </a:solidFill>
                <a:latin typeface="Arvo"/>
                <a:ea typeface="Arvo"/>
                <a:cs typeface="Arvo"/>
                <a:sym typeface="Arvo"/>
              </a:defRPr>
            </a:lvl8pPr>
            <a:lvl9pPr lvl="8" rtl="0">
              <a:buNone/>
              <a:defRPr sz="1600">
                <a:solidFill>
                  <a:srgbClr val="FFFFFF"/>
                </a:solidFill>
                <a:latin typeface="Arvo"/>
                <a:ea typeface="Arvo"/>
                <a:cs typeface="Arvo"/>
                <a:sym typeface="Arvo"/>
              </a:defRPr>
            </a:lvl9pPr>
          </a:lstStyle>
          <a:p>
            <a:fld id="{00000000-1234-1234-1234-123412341234}" type="slidenum">
              <a:rPr lang="es" smtClean="0"/>
              <a:pPr/>
              <a:t>‹#›</a:t>
            </a:fld>
            <a:endParaRPr lang="es"/>
          </a:p>
        </p:txBody>
      </p:sp>
      <p:sp>
        <p:nvSpPr>
          <p:cNvPr id="174" name="Google Shape;174;p26"/>
          <p:cNvSpPr txBox="1">
            <a:spLocks noGrp="1"/>
          </p:cNvSpPr>
          <p:nvPr>
            <p:ph type="title"/>
          </p:nvPr>
        </p:nvSpPr>
        <p:spPr>
          <a:xfrm>
            <a:off x="1044700" y="2317400"/>
            <a:ext cx="3394400" cy="222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b="1"/>
            </a:lvl1pPr>
            <a:lvl2pPr lvl="1" rtl="0">
              <a:lnSpc>
                <a:spcPct val="100000"/>
              </a:lnSpc>
              <a:spcBef>
                <a:spcPts val="0"/>
              </a:spcBef>
              <a:spcAft>
                <a:spcPts val="0"/>
              </a:spcAft>
              <a:buSzPts val="4000"/>
              <a:buNone/>
              <a:defRPr sz="5333"/>
            </a:lvl2pPr>
            <a:lvl3pPr lvl="2" rtl="0">
              <a:lnSpc>
                <a:spcPct val="100000"/>
              </a:lnSpc>
              <a:spcBef>
                <a:spcPts val="0"/>
              </a:spcBef>
              <a:spcAft>
                <a:spcPts val="0"/>
              </a:spcAft>
              <a:buSzPts val="4000"/>
              <a:buNone/>
              <a:defRPr sz="5333"/>
            </a:lvl3pPr>
            <a:lvl4pPr lvl="3" rtl="0">
              <a:lnSpc>
                <a:spcPct val="100000"/>
              </a:lnSpc>
              <a:spcBef>
                <a:spcPts val="0"/>
              </a:spcBef>
              <a:spcAft>
                <a:spcPts val="0"/>
              </a:spcAft>
              <a:buSzPts val="4000"/>
              <a:buNone/>
              <a:defRPr sz="5333"/>
            </a:lvl4pPr>
            <a:lvl5pPr lvl="4" rtl="0">
              <a:lnSpc>
                <a:spcPct val="100000"/>
              </a:lnSpc>
              <a:spcBef>
                <a:spcPts val="0"/>
              </a:spcBef>
              <a:spcAft>
                <a:spcPts val="0"/>
              </a:spcAft>
              <a:buSzPts val="4000"/>
              <a:buNone/>
              <a:defRPr sz="5333"/>
            </a:lvl5pPr>
            <a:lvl6pPr lvl="5" rtl="0">
              <a:lnSpc>
                <a:spcPct val="100000"/>
              </a:lnSpc>
              <a:spcBef>
                <a:spcPts val="0"/>
              </a:spcBef>
              <a:spcAft>
                <a:spcPts val="0"/>
              </a:spcAft>
              <a:buSzPts val="4000"/>
              <a:buNone/>
              <a:defRPr sz="5333"/>
            </a:lvl6pPr>
            <a:lvl7pPr lvl="6" rtl="0">
              <a:lnSpc>
                <a:spcPct val="100000"/>
              </a:lnSpc>
              <a:spcBef>
                <a:spcPts val="0"/>
              </a:spcBef>
              <a:spcAft>
                <a:spcPts val="0"/>
              </a:spcAft>
              <a:buSzPts val="4000"/>
              <a:buNone/>
              <a:defRPr sz="5333"/>
            </a:lvl7pPr>
            <a:lvl8pPr lvl="7" rtl="0">
              <a:lnSpc>
                <a:spcPct val="100000"/>
              </a:lnSpc>
              <a:spcBef>
                <a:spcPts val="0"/>
              </a:spcBef>
              <a:spcAft>
                <a:spcPts val="0"/>
              </a:spcAft>
              <a:buSzPts val="4000"/>
              <a:buNone/>
              <a:defRPr sz="5333"/>
            </a:lvl8pPr>
            <a:lvl9pPr lvl="8" rtl="0">
              <a:lnSpc>
                <a:spcPct val="100000"/>
              </a:lnSpc>
              <a:spcBef>
                <a:spcPts val="0"/>
              </a:spcBef>
              <a:spcAft>
                <a:spcPts val="0"/>
              </a:spcAft>
              <a:buSzPts val="4000"/>
              <a:buNone/>
              <a:defRPr sz="5333"/>
            </a:lvl9pPr>
          </a:lstStyle>
          <a:p>
            <a:endParaRPr/>
          </a:p>
        </p:txBody>
      </p:sp>
    </p:spTree>
    <p:extLst>
      <p:ext uri="{BB962C8B-B14F-4D97-AF65-F5344CB8AC3E}">
        <p14:creationId xmlns:p14="http://schemas.microsoft.com/office/powerpoint/2010/main" val="1084268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with frame  1">
  <p:cSld name="Title with frame  1">
    <p:bg>
      <p:bgPr>
        <a:solidFill>
          <a:srgbClr val="81ECEC"/>
        </a:solidFill>
        <a:effectLst/>
      </p:bgPr>
    </p:bg>
    <p:spTree>
      <p:nvGrpSpPr>
        <p:cNvPr id="1" name="Shape 176"/>
        <p:cNvGrpSpPr/>
        <p:nvPr/>
      </p:nvGrpSpPr>
      <p:grpSpPr>
        <a:xfrm>
          <a:off x="0" y="0"/>
          <a:ext cx="0" cy="0"/>
          <a:chOff x="0" y="0"/>
          <a:chExt cx="0" cy="0"/>
        </a:xfrm>
      </p:grpSpPr>
      <p:sp>
        <p:nvSpPr>
          <p:cNvPr id="177" name="Google Shape;177;p27"/>
          <p:cNvSpPr/>
          <p:nvPr/>
        </p:nvSpPr>
        <p:spPr>
          <a:xfrm>
            <a:off x="542600" y="555000"/>
            <a:ext cx="11106800" cy="574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27"/>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sz="1600">
                <a:solidFill>
                  <a:srgbClr val="FFFFFF"/>
                </a:solidFill>
                <a:latin typeface="Arvo"/>
                <a:ea typeface="Arvo"/>
                <a:cs typeface="Arvo"/>
                <a:sym typeface="Arvo"/>
              </a:defRPr>
            </a:lvl1pPr>
            <a:lvl2pPr lvl="1" rtl="0">
              <a:buNone/>
              <a:defRPr sz="1600">
                <a:solidFill>
                  <a:srgbClr val="FFFFFF"/>
                </a:solidFill>
                <a:latin typeface="Arvo"/>
                <a:ea typeface="Arvo"/>
                <a:cs typeface="Arvo"/>
                <a:sym typeface="Arvo"/>
              </a:defRPr>
            </a:lvl2pPr>
            <a:lvl3pPr lvl="2" rtl="0">
              <a:buNone/>
              <a:defRPr sz="1600">
                <a:solidFill>
                  <a:srgbClr val="FFFFFF"/>
                </a:solidFill>
                <a:latin typeface="Arvo"/>
                <a:ea typeface="Arvo"/>
                <a:cs typeface="Arvo"/>
                <a:sym typeface="Arvo"/>
              </a:defRPr>
            </a:lvl3pPr>
            <a:lvl4pPr lvl="3" rtl="0">
              <a:buNone/>
              <a:defRPr sz="1600">
                <a:solidFill>
                  <a:srgbClr val="FFFFFF"/>
                </a:solidFill>
                <a:latin typeface="Arvo"/>
                <a:ea typeface="Arvo"/>
                <a:cs typeface="Arvo"/>
                <a:sym typeface="Arvo"/>
              </a:defRPr>
            </a:lvl4pPr>
            <a:lvl5pPr lvl="4" rtl="0">
              <a:buNone/>
              <a:defRPr sz="1600">
                <a:solidFill>
                  <a:srgbClr val="FFFFFF"/>
                </a:solidFill>
                <a:latin typeface="Arvo"/>
                <a:ea typeface="Arvo"/>
                <a:cs typeface="Arvo"/>
                <a:sym typeface="Arvo"/>
              </a:defRPr>
            </a:lvl5pPr>
            <a:lvl6pPr lvl="5" rtl="0">
              <a:buNone/>
              <a:defRPr sz="1600">
                <a:solidFill>
                  <a:srgbClr val="FFFFFF"/>
                </a:solidFill>
                <a:latin typeface="Arvo"/>
                <a:ea typeface="Arvo"/>
                <a:cs typeface="Arvo"/>
                <a:sym typeface="Arvo"/>
              </a:defRPr>
            </a:lvl6pPr>
            <a:lvl7pPr lvl="6" rtl="0">
              <a:buNone/>
              <a:defRPr sz="1600">
                <a:solidFill>
                  <a:srgbClr val="FFFFFF"/>
                </a:solidFill>
                <a:latin typeface="Arvo"/>
                <a:ea typeface="Arvo"/>
                <a:cs typeface="Arvo"/>
                <a:sym typeface="Arvo"/>
              </a:defRPr>
            </a:lvl7pPr>
            <a:lvl8pPr lvl="7" rtl="0">
              <a:buNone/>
              <a:defRPr sz="1600">
                <a:solidFill>
                  <a:srgbClr val="FFFFFF"/>
                </a:solidFill>
                <a:latin typeface="Arvo"/>
                <a:ea typeface="Arvo"/>
                <a:cs typeface="Arvo"/>
                <a:sym typeface="Arvo"/>
              </a:defRPr>
            </a:lvl8pPr>
            <a:lvl9pPr lvl="8" rtl="0">
              <a:buNone/>
              <a:defRPr sz="1600">
                <a:solidFill>
                  <a:srgbClr val="FFFFFF"/>
                </a:solidFill>
                <a:latin typeface="Arvo"/>
                <a:ea typeface="Arvo"/>
                <a:cs typeface="Arvo"/>
                <a:sym typeface="Arvo"/>
              </a:defRPr>
            </a:lvl9pPr>
          </a:lstStyle>
          <a:p>
            <a:fld id="{00000000-1234-1234-1234-123412341234}" type="slidenum">
              <a:rPr lang="es" smtClean="0"/>
              <a:pPr/>
              <a:t>‹#›</a:t>
            </a:fld>
            <a:endParaRPr lang="es"/>
          </a:p>
        </p:txBody>
      </p:sp>
      <p:sp>
        <p:nvSpPr>
          <p:cNvPr id="179" name="Google Shape;179;p27"/>
          <p:cNvSpPr txBox="1">
            <a:spLocks noGrp="1"/>
          </p:cNvSpPr>
          <p:nvPr>
            <p:ph type="title"/>
          </p:nvPr>
        </p:nvSpPr>
        <p:spPr>
          <a:xfrm>
            <a:off x="1044700" y="828667"/>
            <a:ext cx="10157600" cy="52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b="1"/>
            </a:lvl1pPr>
            <a:lvl2pPr lvl="1" rtl="0">
              <a:lnSpc>
                <a:spcPct val="100000"/>
              </a:lnSpc>
              <a:spcBef>
                <a:spcPts val="0"/>
              </a:spcBef>
              <a:spcAft>
                <a:spcPts val="0"/>
              </a:spcAft>
              <a:buSzPts val="4000"/>
              <a:buNone/>
              <a:defRPr sz="5333"/>
            </a:lvl2pPr>
            <a:lvl3pPr lvl="2" rtl="0">
              <a:lnSpc>
                <a:spcPct val="100000"/>
              </a:lnSpc>
              <a:spcBef>
                <a:spcPts val="0"/>
              </a:spcBef>
              <a:spcAft>
                <a:spcPts val="0"/>
              </a:spcAft>
              <a:buSzPts val="4000"/>
              <a:buNone/>
              <a:defRPr sz="5333"/>
            </a:lvl3pPr>
            <a:lvl4pPr lvl="3" rtl="0">
              <a:lnSpc>
                <a:spcPct val="100000"/>
              </a:lnSpc>
              <a:spcBef>
                <a:spcPts val="0"/>
              </a:spcBef>
              <a:spcAft>
                <a:spcPts val="0"/>
              </a:spcAft>
              <a:buSzPts val="4000"/>
              <a:buNone/>
              <a:defRPr sz="5333"/>
            </a:lvl4pPr>
            <a:lvl5pPr lvl="4" rtl="0">
              <a:lnSpc>
                <a:spcPct val="100000"/>
              </a:lnSpc>
              <a:spcBef>
                <a:spcPts val="0"/>
              </a:spcBef>
              <a:spcAft>
                <a:spcPts val="0"/>
              </a:spcAft>
              <a:buSzPts val="4000"/>
              <a:buNone/>
              <a:defRPr sz="5333"/>
            </a:lvl5pPr>
            <a:lvl6pPr lvl="5" rtl="0">
              <a:lnSpc>
                <a:spcPct val="100000"/>
              </a:lnSpc>
              <a:spcBef>
                <a:spcPts val="0"/>
              </a:spcBef>
              <a:spcAft>
                <a:spcPts val="0"/>
              </a:spcAft>
              <a:buSzPts val="4000"/>
              <a:buNone/>
              <a:defRPr sz="5333"/>
            </a:lvl6pPr>
            <a:lvl7pPr lvl="6" rtl="0">
              <a:lnSpc>
                <a:spcPct val="100000"/>
              </a:lnSpc>
              <a:spcBef>
                <a:spcPts val="0"/>
              </a:spcBef>
              <a:spcAft>
                <a:spcPts val="0"/>
              </a:spcAft>
              <a:buSzPts val="4000"/>
              <a:buNone/>
              <a:defRPr sz="5333"/>
            </a:lvl7pPr>
            <a:lvl8pPr lvl="7" rtl="0">
              <a:lnSpc>
                <a:spcPct val="100000"/>
              </a:lnSpc>
              <a:spcBef>
                <a:spcPts val="0"/>
              </a:spcBef>
              <a:spcAft>
                <a:spcPts val="0"/>
              </a:spcAft>
              <a:buSzPts val="4000"/>
              <a:buNone/>
              <a:defRPr sz="5333"/>
            </a:lvl8pPr>
            <a:lvl9pPr lvl="8" rtl="0">
              <a:lnSpc>
                <a:spcPct val="100000"/>
              </a:lnSpc>
              <a:spcBef>
                <a:spcPts val="0"/>
              </a:spcBef>
              <a:spcAft>
                <a:spcPts val="0"/>
              </a:spcAft>
              <a:buSzPts val="4000"/>
              <a:buNone/>
              <a:defRPr sz="5333"/>
            </a:lvl9pPr>
          </a:lstStyle>
          <a:p>
            <a:endParaRPr/>
          </a:p>
        </p:txBody>
      </p:sp>
    </p:spTree>
    <p:extLst>
      <p:ext uri="{BB962C8B-B14F-4D97-AF65-F5344CB8AC3E}">
        <p14:creationId xmlns:p14="http://schemas.microsoft.com/office/powerpoint/2010/main" val="1493977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Title slide" type="title">
  <p:cSld name="BIG Title slide">
    <p:bg>
      <p:bgPr>
        <a:solidFill>
          <a:srgbClr val="FFFFFF"/>
        </a:solidFill>
        <a:effectLst/>
      </p:bgPr>
    </p:bg>
    <p:spTree>
      <p:nvGrpSpPr>
        <p:cNvPr id="1" name="Shape 9"/>
        <p:cNvGrpSpPr/>
        <p:nvPr/>
      </p:nvGrpSpPr>
      <p:grpSpPr>
        <a:xfrm>
          <a:off x="0" y="0"/>
          <a:ext cx="0" cy="0"/>
          <a:chOff x="0" y="0"/>
          <a:chExt cx="0" cy="0"/>
        </a:xfrm>
      </p:grpSpPr>
      <p:sp>
        <p:nvSpPr>
          <p:cNvPr id="10" name="Google Shape;10;p2"/>
          <p:cNvSpPr/>
          <p:nvPr/>
        </p:nvSpPr>
        <p:spPr>
          <a:xfrm>
            <a:off x="901733" y="428267"/>
            <a:ext cx="6514000" cy="5908800"/>
          </a:xfrm>
          <a:prstGeom prst="rect">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434343"/>
              </a:solidFill>
            </a:endParaRPr>
          </a:p>
        </p:txBody>
      </p:sp>
      <p:sp>
        <p:nvSpPr>
          <p:cNvPr id="11" name="Google Shape;11;p2"/>
          <p:cNvSpPr txBox="1">
            <a:spLocks noGrp="1"/>
          </p:cNvSpPr>
          <p:nvPr>
            <p:ph type="ctrTitle"/>
          </p:nvPr>
        </p:nvSpPr>
        <p:spPr>
          <a:xfrm>
            <a:off x="2147533" y="2475033"/>
            <a:ext cx="8210400" cy="1167600"/>
          </a:xfrm>
          <a:prstGeom prst="rect">
            <a:avLst/>
          </a:prstGeom>
          <a:ln w="38100" cap="flat" cmpd="sng">
            <a:solidFill>
              <a:srgbClr val="535353"/>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600"/>
              <a:buNone/>
              <a:defRPr sz="4800" b="1"/>
            </a:lvl1pPr>
            <a:lvl2pPr lvl="1" algn="ctr" rtl="0">
              <a:spcBef>
                <a:spcPts val="0"/>
              </a:spcBef>
              <a:spcAft>
                <a:spcPts val="0"/>
              </a:spcAft>
              <a:buClr>
                <a:srgbClr val="434343"/>
              </a:buClr>
              <a:buSzPts val="6000"/>
              <a:buNone/>
              <a:defRPr sz="8000">
                <a:solidFill>
                  <a:srgbClr val="434343"/>
                </a:solidFill>
              </a:defRPr>
            </a:lvl2pPr>
            <a:lvl3pPr lvl="2" algn="ctr" rtl="0">
              <a:spcBef>
                <a:spcPts val="0"/>
              </a:spcBef>
              <a:spcAft>
                <a:spcPts val="0"/>
              </a:spcAft>
              <a:buClr>
                <a:srgbClr val="434343"/>
              </a:buClr>
              <a:buSzPts val="6000"/>
              <a:buNone/>
              <a:defRPr sz="8000">
                <a:solidFill>
                  <a:srgbClr val="434343"/>
                </a:solidFill>
              </a:defRPr>
            </a:lvl3pPr>
            <a:lvl4pPr lvl="3" algn="ctr" rtl="0">
              <a:spcBef>
                <a:spcPts val="0"/>
              </a:spcBef>
              <a:spcAft>
                <a:spcPts val="0"/>
              </a:spcAft>
              <a:buClr>
                <a:srgbClr val="434343"/>
              </a:buClr>
              <a:buSzPts val="6000"/>
              <a:buNone/>
              <a:defRPr sz="8000">
                <a:solidFill>
                  <a:srgbClr val="434343"/>
                </a:solidFill>
              </a:defRPr>
            </a:lvl4pPr>
            <a:lvl5pPr lvl="4" algn="ctr" rtl="0">
              <a:spcBef>
                <a:spcPts val="0"/>
              </a:spcBef>
              <a:spcAft>
                <a:spcPts val="0"/>
              </a:spcAft>
              <a:buClr>
                <a:srgbClr val="434343"/>
              </a:buClr>
              <a:buSzPts val="6000"/>
              <a:buNone/>
              <a:defRPr sz="8000">
                <a:solidFill>
                  <a:srgbClr val="434343"/>
                </a:solidFill>
              </a:defRPr>
            </a:lvl5pPr>
            <a:lvl6pPr lvl="5" algn="ctr" rtl="0">
              <a:spcBef>
                <a:spcPts val="0"/>
              </a:spcBef>
              <a:spcAft>
                <a:spcPts val="0"/>
              </a:spcAft>
              <a:buClr>
                <a:srgbClr val="434343"/>
              </a:buClr>
              <a:buSzPts val="6000"/>
              <a:buNone/>
              <a:defRPr sz="8000">
                <a:solidFill>
                  <a:srgbClr val="434343"/>
                </a:solidFill>
              </a:defRPr>
            </a:lvl6pPr>
            <a:lvl7pPr lvl="6" algn="ctr" rtl="0">
              <a:spcBef>
                <a:spcPts val="0"/>
              </a:spcBef>
              <a:spcAft>
                <a:spcPts val="0"/>
              </a:spcAft>
              <a:buClr>
                <a:srgbClr val="434343"/>
              </a:buClr>
              <a:buSzPts val="6000"/>
              <a:buNone/>
              <a:defRPr sz="8000">
                <a:solidFill>
                  <a:srgbClr val="434343"/>
                </a:solidFill>
              </a:defRPr>
            </a:lvl7pPr>
            <a:lvl8pPr lvl="7" algn="ctr" rtl="0">
              <a:spcBef>
                <a:spcPts val="0"/>
              </a:spcBef>
              <a:spcAft>
                <a:spcPts val="0"/>
              </a:spcAft>
              <a:buClr>
                <a:srgbClr val="434343"/>
              </a:buClr>
              <a:buSzPts val="6000"/>
              <a:buNone/>
              <a:defRPr sz="8000">
                <a:solidFill>
                  <a:srgbClr val="434343"/>
                </a:solidFill>
              </a:defRPr>
            </a:lvl8pPr>
            <a:lvl9pPr lvl="8" algn="ctr" rtl="0">
              <a:spcBef>
                <a:spcPts val="0"/>
              </a:spcBef>
              <a:spcAft>
                <a:spcPts val="0"/>
              </a:spcAft>
              <a:buClr>
                <a:srgbClr val="434343"/>
              </a:buClr>
              <a:buSzPts val="6000"/>
              <a:buNone/>
              <a:defRPr sz="8000">
                <a:solidFill>
                  <a:srgbClr val="434343"/>
                </a:solidFill>
              </a:defRPr>
            </a:lvl9pPr>
          </a:lstStyle>
          <a:p>
            <a:endParaRPr/>
          </a:p>
        </p:txBody>
      </p:sp>
    </p:spTree>
    <p:extLst>
      <p:ext uri="{BB962C8B-B14F-4D97-AF65-F5344CB8AC3E}">
        <p14:creationId xmlns:p14="http://schemas.microsoft.com/office/powerpoint/2010/main" val="4168606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Content" type="secHead">
  <p:cSld name="Main Content">
    <p:bg>
      <p:bgPr>
        <a:solidFill>
          <a:srgbClr val="FFFFFF"/>
        </a:solid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6264367" y="253267"/>
            <a:ext cx="7081600" cy="1486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5333">
                <a:solidFill>
                  <a:srgbClr val="FFFFFF"/>
                </a:solidFill>
              </a:defRPr>
            </a:lvl2pPr>
            <a:lvl3pPr lvl="2" rtl="0">
              <a:spcBef>
                <a:spcPts val="0"/>
              </a:spcBef>
              <a:spcAft>
                <a:spcPts val="0"/>
              </a:spcAft>
              <a:buClr>
                <a:srgbClr val="FFFFFF"/>
              </a:buClr>
              <a:buSzPts val="4000"/>
              <a:buNone/>
              <a:defRPr sz="5333">
                <a:solidFill>
                  <a:srgbClr val="FFFFFF"/>
                </a:solidFill>
              </a:defRPr>
            </a:lvl3pPr>
            <a:lvl4pPr lvl="3" rtl="0">
              <a:spcBef>
                <a:spcPts val="0"/>
              </a:spcBef>
              <a:spcAft>
                <a:spcPts val="0"/>
              </a:spcAft>
              <a:buClr>
                <a:srgbClr val="FFFFFF"/>
              </a:buClr>
              <a:buSzPts val="4000"/>
              <a:buNone/>
              <a:defRPr sz="5333">
                <a:solidFill>
                  <a:srgbClr val="FFFFFF"/>
                </a:solidFill>
              </a:defRPr>
            </a:lvl4pPr>
            <a:lvl5pPr lvl="4" rtl="0">
              <a:spcBef>
                <a:spcPts val="0"/>
              </a:spcBef>
              <a:spcAft>
                <a:spcPts val="0"/>
              </a:spcAft>
              <a:buClr>
                <a:srgbClr val="FFFFFF"/>
              </a:buClr>
              <a:buSzPts val="4000"/>
              <a:buNone/>
              <a:defRPr sz="5333">
                <a:solidFill>
                  <a:srgbClr val="FFFFFF"/>
                </a:solidFill>
              </a:defRPr>
            </a:lvl5pPr>
            <a:lvl6pPr lvl="5" rtl="0">
              <a:spcBef>
                <a:spcPts val="0"/>
              </a:spcBef>
              <a:spcAft>
                <a:spcPts val="0"/>
              </a:spcAft>
              <a:buClr>
                <a:srgbClr val="FFFFFF"/>
              </a:buClr>
              <a:buSzPts val="4000"/>
              <a:buNone/>
              <a:defRPr sz="5333">
                <a:solidFill>
                  <a:srgbClr val="FFFFFF"/>
                </a:solidFill>
              </a:defRPr>
            </a:lvl6pPr>
            <a:lvl7pPr lvl="6" rtl="0">
              <a:spcBef>
                <a:spcPts val="0"/>
              </a:spcBef>
              <a:spcAft>
                <a:spcPts val="0"/>
              </a:spcAft>
              <a:buClr>
                <a:srgbClr val="FFFFFF"/>
              </a:buClr>
              <a:buSzPts val="4000"/>
              <a:buNone/>
              <a:defRPr sz="5333">
                <a:solidFill>
                  <a:srgbClr val="FFFFFF"/>
                </a:solidFill>
              </a:defRPr>
            </a:lvl7pPr>
            <a:lvl8pPr lvl="7" rtl="0">
              <a:spcBef>
                <a:spcPts val="0"/>
              </a:spcBef>
              <a:spcAft>
                <a:spcPts val="0"/>
              </a:spcAft>
              <a:buClr>
                <a:srgbClr val="FFFFFF"/>
              </a:buClr>
              <a:buSzPts val="4000"/>
              <a:buNone/>
              <a:defRPr sz="5333">
                <a:solidFill>
                  <a:srgbClr val="FFFFFF"/>
                </a:solidFill>
              </a:defRPr>
            </a:lvl8pPr>
            <a:lvl9pPr lvl="8" rtl="0">
              <a:spcBef>
                <a:spcPts val="0"/>
              </a:spcBef>
              <a:spcAft>
                <a:spcPts val="0"/>
              </a:spcAft>
              <a:buClr>
                <a:srgbClr val="FFFFFF"/>
              </a:buClr>
              <a:buSzPts val="4000"/>
              <a:buNone/>
              <a:defRPr sz="5333">
                <a:solidFill>
                  <a:srgbClr val="FFFFFF"/>
                </a:solidFill>
              </a:defRPr>
            </a:lvl9pPr>
          </a:lstStyle>
          <a:p>
            <a:endParaRPr/>
          </a:p>
        </p:txBody>
      </p:sp>
      <p:sp>
        <p:nvSpPr>
          <p:cNvPr id="14" name="Google Shape;14;p3"/>
          <p:cNvSpPr txBox="1">
            <a:spLocks noGrp="1"/>
          </p:cNvSpPr>
          <p:nvPr>
            <p:ph type="subTitle" idx="1"/>
          </p:nvPr>
        </p:nvSpPr>
        <p:spPr>
          <a:xfrm>
            <a:off x="6261632" y="2279256"/>
            <a:ext cx="4489600" cy="770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a:endParaRPr/>
          </a:p>
        </p:txBody>
      </p:sp>
      <p:sp>
        <p:nvSpPr>
          <p:cNvPr id="15" name="Google Shape;15;p3"/>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sp>
        <p:nvSpPr>
          <p:cNvPr id="16" name="Google Shape;16;p3"/>
          <p:cNvSpPr/>
          <p:nvPr/>
        </p:nvSpPr>
        <p:spPr>
          <a:xfrm>
            <a:off x="6096000" y="572467"/>
            <a:ext cx="3696000" cy="847600"/>
          </a:xfrm>
          <a:prstGeom prst="rect">
            <a:avLst/>
          </a:prstGeom>
          <a:noFill/>
          <a:ln w="38100"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434343"/>
              </a:solidFill>
            </a:endParaRPr>
          </a:p>
        </p:txBody>
      </p:sp>
      <p:sp>
        <p:nvSpPr>
          <p:cNvPr id="17" name="Google Shape;17;p3"/>
          <p:cNvSpPr txBox="1">
            <a:spLocks noGrp="1"/>
          </p:cNvSpPr>
          <p:nvPr>
            <p:ph type="title" idx="2"/>
          </p:nvPr>
        </p:nvSpPr>
        <p:spPr>
          <a:xfrm>
            <a:off x="6261633" y="1598384"/>
            <a:ext cx="7081600" cy="91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2400"/>
            </a:lvl1pPr>
            <a:lvl2pPr lvl="1" rtl="0">
              <a:lnSpc>
                <a:spcPct val="100000"/>
              </a:lnSpc>
              <a:spcBef>
                <a:spcPts val="0"/>
              </a:spcBef>
              <a:spcAft>
                <a:spcPts val="0"/>
              </a:spcAft>
              <a:buClr>
                <a:srgbClr val="FFFFFF"/>
              </a:buClr>
              <a:buSzPts val="1800"/>
              <a:buNone/>
              <a:defRPr sz="2400">
                <a:solidFill>
                  <a:srgbClr val="FFFFFF"/>
                </a:solidFill>
              </a:defRPr>
            </a:lvl2pPr>
            <a:lvl3pPr lvl="2" rtl="0">
              <a:lnSpc>
                <a:spcPct val="100000"/>
              </a:lnSpc>
              <a:spcBef>
                <a:spcPts val="0"/>
              </a:spcBef>
              <a:spcAft>
                <a:spcPts val="0"/>
              </a:spcAft>
              <a:buClr>
                <a:srgbClr val="FFFFFF"/>
              </a:buClr>
              <a:buSzPts val="1800"/>
              <a:buNone/>
              <a:defRPr sz="2400">
                <a:solidFill>
                  <a:srgbClr val="FFFFFF"/>
                </a:solidFill>
              </a:defRPr>
            </a:lvl3pPr>
            <a:lvl4pPr lvl="3" rtl="0">
              <a:lnSpc>
                <a:spcPct val="100000"/>
              </a:lnSpc>
              <a:spcBef>
                <a:spcPts val="0"/>
              </a:spcBef>
              <a:spcAft>
                <a:spcPts val="0"/>
              </a:spcAft>
              <a:buClr>
                <a:srgbClr val="FFFFFF"/>
              </a:buClr>
              <a:buSzPts val="1800"/>
              <a:buNone/>
              <a:defRPr sz="2400">
                <a:solidFill>
                  <a:srgbClr val="FFFFFF"/>
                </a:solidFill>
              </a:defRPr>
            </a:lvl4pPr>
            <a:lvl5pPr lvl="4" rtl="0">
              <a:lnSpc>
                <a:spcPct val="100000"/>
              </a:lnSpc>
              <a:spcBef>
                <a:spcPts val="0"/>
              </a:spcBef>
              <a:spcAft>
                <a:spcPts val="0"/>
              </a:spcAft>
              <a:buClr>
                <a:srgbClr val="FFFFFF"/>
              </a:buClr>
              <a:buSzPts val="1800"/>
              <a:buNone/>
              <a:defRPr sz="2400">
                <a:solidFill>
                  <a:srgbClr val="FFFFFF"/>
                </a:solidFill>
              </a:defRPr>
            </a:lvl5pPr>
            <a:lvl6pPr lvl="5" rtl="0">
              <a:lnSpc>
                <a:spcPct val="100000"/>
              </a:lnSpc>
              <a:spcBef>
                <a:spcPts val="0"/>
              </a:spcBef>
              <a:spcAft>
                <a:spcPts val="0"/>
              </a:spcAft>
              <a:buClr>
                <a:srgbClr val="FFFFFF"/>
              </a:buClr>
              <a:buSzPts val="1800"/>
              <a:buNone/>
              <a:defRPr sz="2400">
                <a:solidFill>
                  <a:srgbClr val="FFFFFF"/>
                </a:solidFill>
              </a:defRPr>
            </a:lvl6pPr>
            <a:lvl7pPr lvl="6" rtl="0">
              <a:lnSpc>
                <a:spcPct val="100000"/>
              </a:lnSpc>
              <a:spcBef>
                <a:spcPts val="0"/>
              </a:spcBef>
              <a:spcAft>
                <a:spcPts val="0"/>
              </a:spcAft>
              <a:buClr>
                <a:srgbClr val="FFFFFF"/>
              </a:buClr>
              <a:buSzPts val="1800"/>
              <a:buNone/>
              <a:defRPr sz="2400">
                <a:solidFill>
                  <a:srgbClr val="FFFFFF"/>
                </a:solidFill>
              </a:defRPr>
            </a:lvl7pPr>
            <a:lvl8pPr lvl="7" rtl="0">
              <a:lnSpc>
                <a:spcPct val="100000"/>
              </a:lnSpc>
              <a:spcBef>
                <a:spcPts val="0"/>
              </a:spcBef>
              <a:spcAft>
                <a:spcPts val="0"/>
              </a:spcAft>
              <a:buClr>
                <a:srgbClr val="FFFFFF"/>
              </a:buClr>
              <a:buSzPts val="1800"/>
              <a:buNone/>
              <a:defRPr sz="2400">
                <a:solidFill>
                  <a:srgbClr val="FFFFFF"/>
                </a:solidFill>
              </a:defRPr>
            </a:lvl8pPr>
            <a:lvl9pPr lvl="8" rtl="0">
              <a:lnSpc>
                <a:spcPct val="100000"/>
              </a:lnSpc>
              <a:spcBef>
                <a:spcPts val="0"/>
              </a:spcBef>
              <a:spcAft>
                <a:spcPts val="0"/>
              </a:spcAft>
              <a:buClr>
                <a:srgbClr val="FFFFFF"/>
              </a:buClr>
              <a:buSzPts val="1800"/>
              <a:buNone/>
              <a:defRPr sz="2400">
                <a:solidFill>
                  <a:srgbClr val="FFFFFF"/>
                </a:solidFill>
              </a:defRPr>
            </a:lvl9pPr>
          </a:lstStyle>
          <a:p>
            <a:endParaRPr/>
          </a:p>
        </p:txBody>
      </p:sp>
      <p:sp>
        <p:nvSpPr>
          <p:cNvPr id="18" name="Google Shape;18;p3"/>
          <p:cNvSpPr txBox="1">
            <a:spLocks noGrp="1"/>
          </p:cNvSpPr>
          <p:nvPr>
            <p:ph type="subTitle" idx="3"/>
          </p:nvPr>
        </p:nvSpPr>
        <p:spPr>
          <a:xfrm>
            <a:off x="6261632" y="3782229"/>
            <a:ext cx="4489600" cy="770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a:endParaRPr/>
          </a:p>
        </p:txBody>
      </p:sp>
      <p:sp>
        <p:nvSpPr>
          <p:cNvPr id="19" name="Google Shape;19;p3"/>
          <p:cNvSpPr txBox="1">
            <a:spLocks noGrp="1"/>
          </p:cNvSpPr>
          <p:nvPr>
            <p:ph type="title" idx="4"/>
          </p:nvPr>
        </p:nvSpPr>
        <p:spPr>
          <a:xfrm>
            <a:off x="6261633" y="3101351"/>
            <a:ext cx="7081600" cy="91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2400"/>
            </a:lvl1pPr>
            <a:lvl2pPr lvl="1" rtl="0">
              <a:lnSpc>
                <a:spcPct val="100000"/>
              </a:lnSpc>
              <a:spcBef>
                <a:spcPts val="0"/>
              </a:spcBef>
              <a:spcAft>
                <a:spcPts val="0"/>
              </a:spcAft>
              <a:buClr>
                <a:srgbClr val="FFFFFF"/>
              </a:buClr>
              <a:buSzPts val="1800"/>
              <a:buNone/>
              <a:defRPr sz="2400">
                <a:solidFill>
                  <a:srgbClr val="FFFFFF"/>
                </a:solidFill>
              </a:defRPr>
            </a:lvl2pPr>
            <a:lvl3pPr lvl="2" rtl="0">
              <a:lnSpc>
                <a:spcPct val="100000"/>
              </a:lnSpc>
              <a:spcBef>
                <a:spcPts val="0"/>
              </a:spcBef>
              <a:spcAft>
                <a:spcPts val="0"/>
              </a:spcAft>
              <a:buClr>
                <a:srgbClr val="FFFFFF"/>
              </a:buClr>
              <a:buSzPts val="1800"/>
              <a:buNone/>
              <a:defRPr sz="2400">
                <a:solidFill>
                  <a:srgbClr val="FFFFFF"/>
                </a:solidFill>
              </a:defRPr>
            </a:lvl3pPr>
            <a:lvl4pPr lvl="3" rtl="0">
              <a:lnSpc>
                <a:spcPct val="100000"/>
              </a:lnSpc>
              <a:spcBef>
                <a:spcPts val="0"/>
              </a:spcBef>
              <a:spcAft>
                <a:spcPts val="0"/>
              </a:spcAft>
              <a:buClr>
                <a:srgbClr val="FFFFFF"/>
              </a:buClr>
              <a:buSzPts val="1800"/>
              <a:buNone/>
              <a:defRPr sz="2400">
                <a:solidFill>
                  <a:srgbClr val="FFFFFF"/>
                </a:solidFill>
              </a:defRPr>
            </a:lvl4pPr>
            <a:lvl5pPr lvl="4" rtl="0">
              <a:lnSpc>
                <a:spcPct val="100000"/>
              </a:lnSpc>
              <a:spcBef>
                <a:spcPts val="0"/>
              </a:spcBef>
              <a:spcAft>
                <a:spcPts val="0"/>
              </a:spcAft>
              <a:buClr>
                <a:srgbClr val="FFFFFF"/>
              </a:buClr>
              <a:buSzPts val="1800"/>
              <a:buNone/>
              <a:defRPr sz="2400">
                <a:solidFill>
                  <a:srgbClr val="FFFFFF"/>
                </a:solidFill>
              </a:defRPr>
            </a:lvl5pPr>
            <a:lvl6pPr lvl="5" rtl="0">
              <a:lnSpc>
                <a:spcPct val="100000"/>
              </a:lnSpc>
              <a:spcBef>
                <a:spcPts val="0"/>
              </a:spcBef>
              <a:spcAft>
                <a:spcPts val="0"/>
              </a:spcAft>
              <a:buClr>
                <a:srgbClr val="FFFFFF"/>
              </a:buClr>
              <a:buSzPts val="1800"/>
              <a:buNone/>
              <a:defRPr sz="2400">
                <a:solidFill>
                  <a:srgbClr val="FFFFFF"/>
                </a:solidFill>
              </a:defRPr>
            </a:lvl6pPr>
            <a:lvl7pPr lvl="6" rtl="0">
              <a:lnSpc>
                <a:spcPct val="100000"/>
              </a:lnSpc>
              <a:spcBef>
                <a:spcPts val="0"/>
              </a:spcBef>
              <a:spcAft>
                <a:spcPts val="0"/>
              </a:spcAft>
              <a:buClr>
                <a:srgbClr val="FFFFFF"/>
              </a:buClr>
              <a:buSzPts val="1800"/>
              <a:buNone/>
              <a:defRPr sz="2400">
                <a:solidFill>
                  <a:srgbClr val="FFFFFF"/>
                </a:solidFill>
              </a:defRPr>
            </a:lvl7pPr>
            <a:lvl8pPr lvl="7" rtl="0">
              <a:lnSpc>
                <a:spcPct val="100000"/>
              </a:lnSpc>
              <a:spcBef>
                <a:spcPts val="0"/>
              </a:spcBef>
              <a:spcAft>
                <a:spcPts val="0"/>
              </a:spcAft>
              <a:buClr>
                <a:srgbClr val="FFFFFF"/>
              </a:buClr>
              <a:buSzPts val="1800"/>
              <a:buNone/>
              <a:defRPr sz="2400">
                <a:solidFill>
                  <a:srgbClr val="FFFFFF"/>
                </a:solidFill>
              </a:defRPr>
            </a:lvl8pPr>
            <a:lvl9pPr lvl="8" rtl="0">
              <a:lnSpc>
                <a:spcPct val="100000"/>
              </a:lnSpc>
              <a:spcBef>
                <a:spcPts val="0"/>
              </a:spcBef>
              <a:spcAft>
                <a:spcPts val="0"/>
              </a:spcAft>
              <a:buClr>
                <a:srgbClr val="FFFFFF"/>
              </a:buClr>
              <a:buSzPts val="1800"/>
              <a:buNone/>
              <a:defRPr sz="2400">
                <a:solidFill>
                  <a:srgbClr val="FFFFFF"/>
                </a:solidFill>
              </a:defRPr>
            </a:lvl9pPr>
          </a:lstStyle>
          <a:p>
            <a:endParaRPr/>
          </a:p>
        </p:txBody>
      </p:sp>
      <p:sp>
        <p:nvSpPr>
          <p:cNvPr id="20" name="Google Shape;20;p3"/>
          <p:cNvSpPr txBox="1">
            <a:spLocks noGrp="1"/>
          </p:cNvSpPr>
          <p:nvPr>
            <p:ph type="subTitle" idx="5"/>
          </p:nvPr>
        </p:nvSpPr>
        <p:spPr>
          <a:xfrm>
            <a:off x="6261632" y="5289987"/>
            <a:ext cx="4489600" cy="770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a:endParaRPr/>
          </a:p>
        </p:txBody>
      </p:sp>
      <p:sp>
        <p:nvSpPr>
          <p:cNvPr id="21" name="Google Shape;21;p3"/>
          <p:cNvSpPr txBox="1">
            <a:spLocks noGrp="1"/>
          </p:cNvSpPr>
          <p:nvPr>
            <p:ph type="title" idx="6"/>
          </p:nvPr>
        </p:nvSpPr>
        <p:spPr>
          <a:xfrm>
            <a:off x="6261633" y="4604339"/>
            <a:ext cx="7081600" cy="91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2400"/>
            </a:lvl1pPr>
            <a:lvl2pPr lvl="1" rtl="0">
              <a:lnSpc>
                <a:spcPct val="100000"/>
              </a:lnSpc>
              <a:spcBef>
                <a:spcPts val="0"/>
              </a:spcBef>
              <a:spcAft>
                <a:spcPts val="0"/>
              </a:spcAft>
              <a:buClr>
                <a:srgbClr val="FFFFFF"/>
              </a:buClr>
              <a:buSzPts val="1800"/>
              <a:buNone/>
              <a:defRPr sz="2400">
                <a:solidFill>
                  <a:srgbClr val="FFFFFF"/>
                </a:solidFill>
              </a:defRPr>
            </a:lvl2pPr>
            <a:lvl3pPr lvl="2" rtl="0">
              <a:lnSpc>
                <a:spcPct val="100000"/>
              </a:lnSpc>
              <a:spcBef>
                <a:spcPts val="0"/>
              </a:spcBef>
              <a:spcAft>
                <a:spcPts val="0"/>
              </a:spcAft>
              <a:buClr>
                <a:srgbClr val="FFFFFF"/>
              </a:buClr>
              <a:buSzPts val="1800"/>
              <a:buNone/>
              <a:defRPr sz="2400">
                <a:solidFill>
                  <a:srgbClr val="FFFFFF"/>
                </a:solidFill>
              </a:defRPr>
            </a:lvl3pPr>
            <a:lvl4pPr lvl="3" rtl="0">
              <a:lnSpc>
                <a:spcPct val="100000"/>
              </a:lnSpc>
              <a:spcBef>
                <a:spcPts val="0"/>
              </a:spcBef>
              <a:spcAft>
                <a:spcPts val="0"/>
              </a:spcAft>
              <a:buClr>
                <a:srgbClr val="FFFFFF"/>
              </a:buClr>
              <a:buSzPts val="1800"/>
              <a:buNone/>
              <a:defRPr sz="2400">
                <a:solidFill>
                  <a:srgbClr val="FFFFFF"/>
                </a:solidFill>
              </a:defRPr>
            </a:lvl4pPr>
            <a:lvl5pPr lvl="4" rtl="0">
              <a:lnSpc>
                <a:spcPct val="100000"/>
              </a:lnSpc>
              <a:spcBef>
                <a:spcPts val="0"/>
              </a:spcBef>
              <a:spcAft>
                <a:spcPts val="0"/>
              </a:spcAft>
              <a:buClr>
                <a:srgbClr val="FFFFFF"/>
              </a:buClr>
              <a:buSzPts val="1800"/>
              <a:buNone/>
              <a:defRPr sz="2400">
                <a:solidFill>
                  <a:srgbClr val="FFFFFF"/>
                </a:solidFill>
              </a:defRPr>
            </a:lvl5pPr>
            <a:lvl6pPr lvl="5" rtl="0">
              <a:lnSpc>
                <a:spcPct val="100000"/>
              </a:lnSpc>
              <a:spcBef>
                <a:spcPts val="0"/>
              </a:spcBef>
              <a:spcAft>
                <a:spcPts val="0"/>
              </a:spcAft>
              <a:buClr>
                <a:srgbClr val="FFFFFF"/>
              </a:buClr>
              <a:buSzPts val="1800"/>
              <a:buNone/>
              <a:defRPr sz="2400">
                <a:solidFill>
                  <a:srgbClr val="FFFFFF"/>
                </a:solidFill>
              </a:defRPr>
            </a:lvl6pPr>
            <a:lvl7pPr lvl="6" rtl="0">
              <a:lnSpc>
                <a:spcPct val="100000"/>
              </a:lnSpc>
              <a:spcBef>
                <a:spcPts val="0"/>
              </a:spcBef>
              <a:spcAft>
                <a:spcPts val="0"/>
              </a:spcAft>
              <a:buClr>
                <a:srgbClr val="FFFFFF"/>
              </a:buClr>
              <a:buSzPts val="1800"/>
              <a:buNone/>
              <a:defRPr sz="2400">
                <a:solidFill>
                  <a:srgbClr val="FFFFFF"/>
                </a:solidFill>
              </a:defRPr>
            </a:lvl7pPr>
            <a:lvl8pPr lvl="7" rtl="0">
              <a:lnSpc>
                <a:spcPct val="100000"/>
              </a:lnSpc>
              <a:spcBef>
                <a:spcPts val="0"/>
              </a:spcBef>
              <a:spcAft>
                <a:spcPts val="0"/>
              </a:spcAft>
              <a:buClr>
                <a:srgbClr val="FFFFFF"/>
              </a:buClr>
              <a:buSzPts val="1800"/>
              <a:buNone/>
              <a:defRPr sz="2400">
                <a:solidFill>
                  <a:srgbClr val="FFFFFF"/>
                </a:solidFill>
              </a:defRPr>
            </a:lvl8pPr>
            <a:lvl9pPr lvl="8" rtl="0">
              <a:lnSpc>
                <a:spcPct val="100000"/>
              </a:lnSpc>
              <a:spcBef>
                <a:spcPts val="0"/>
              </a:spcBef>
              <a:spcAft>
                <a:spcPts val="0"/>
              </a:spcAft>
              <a:buClr>
                <a:srgbClr val="FFFFFF"/>
              </a:buClr>
              <a:buSzPts val="1800"/>
              <a:buNone/>
              <a:defRPr sz="2400">
                <a:solidFill>
                  <a:srgbClr val="FFFFFF"/>
                </a:solidFill>
              </a:defRPr>
            </a:lvl9pPr>
          </a:lstStyle>
          <a:p>
            <a:endParaRPr/>
          </a:p>
        </p:txBody>
      </p:sp>
      <p:sp>
        <p:nvSpPr>
          <p:cNvPr id="22" name="Google Shape;22;p3"/>
          <p:cNvSpPr/>
          <p:nvPr/>
        </p:nvSpPr>
        <p:spPr>
          <a:xfrm>
            <a:off x="0" y="0"/>
            <a:ext cx="3807600" cy="6858000"/>
          </a:xfrm>
          <a:prstGeom prst="rect">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3960821" y="1901567"/>
            <a:ext cx="1933879" cy="1093200"/>
          </a:xfrm>
          <a:prstGeom prst="rect">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3960821" y="3404533"/>
            <a:ext cx="1933879" cy="1093200"/>
          </a:xfrm>
          <a:prstGeom prst="rect">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3960821" y="4907500"/>
            <a:ext cx="1933879" cy="1093200"/>
          </a:xfrm>
          <a:prstGeom prst="rect">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txBox="1">
            <a:spLocks noGrp="1"/>
          </p:cNvSpPr>
          <p:nvPr>
            <p:ph type="title" idx="7" hasCustomPrompt="1"/>
          </p:nvPr>
        </p:nvSpPr>
        <p:spPr>
          <a:xfrm>
            <a:off x="4496300" y="2024367"/>
            <a:ext cx="1678400" cy="8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733" b="1"/>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r>
              <a:t>xx%</a:t>
            </a:r>
          </a:p>
        </p:txBody>
      </p:sp>
      <p:sp>
        <p:nvSpPr>
          <p:cNvPr id="27" name="Google Shape;27;p3"/>
          <p:cNvSpPr txBox="1">
            <a:spLocks noGrp="1"/>
          </p:cNvSpPr>
          <p:nvPr>
            <p:ph type="title" idx="8" hasCustomPrompt="1"/>
          </p:nvPr>
        </p:nvSpPr>
        <p:spPr>
          <a:xfrm>
            <a:off x="4496300" y="3527333"/>
            <a:ext cx="1678400" cy="8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733" b="1"/>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r>
              <a:t>xx%</a:t>
            </a:r>
          </a:p>
        </p:txBody>
      </p:sp>
      <p:sp>
        <p:nvSpPr>
          <p:cNvPr id="28" name="Google Shape;28;p3"/>
          <p:cNvSpPr txBox="1">
            <a:spLocks noGrp="1"/>
          </p:cNvSpPr>
          <p:nvPr>
            <p:ph type="title" idx="9" hasCustomPrompt="1"/>
          </p:nvPr>
        </p:nvSpPr>
        <p:spPr>
          <a:xfrm>
            <a:off x="4496300" y="5030300"/>
            <a:ext cx="1678400" cy="8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733" b="1"/>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r>
              <a:t>xx%</a:t>
            </a:r>
          </a:p>
        </p:txBody>
      </p:sp>
    </p:spTree>
    <p:extLst>
      <p:ext uri="{BB962C8B-B14F-4D97-AF65-F5344CB8AC3E}">
        <p14:creationId xmlns:p14="http://schemas.microsoft.com/office/powerpoint/2010/main" val="7955197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ubtitle">
  <p:cSld name="Title and subtitle">
    <p:bg>
      <p:bgPr>
        <a:solidFill>
          <a:srgbClr val="FFFFFF"/>
        </a:solidFill>
        <a:effectLst/>
      </p:bgPr>
    </p:bg>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1275028" y="253267"/>
            <a:ext cx="7081600" cy="1486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5333">
                <a:solidFill>
                  <a:srgbClr val="FFFFFF"/>
                </a:solidFill>
              </a:defRPr>
            </a:lvl2pPr>
            <a:lvl3pPr lvl="2" rtl="0">
              <a:spcBef>
                <a:spcPts val="0"/>
              </a:spcBef>
              <a:spcAft>
                <a:spcPts val="0"/>
              </a:spcAft>
              <a:buClr>
                <a:srgbClr val="FFFFFF"/>
              </a:buClr>
              <a:buSzPts val="4000"/>
              <a:buNone/>
              <a:defRPr sz="5333">
                <a:solidFill>
                  <a:srgbClr val="FFFFFF"/>
                </a:solidFill>
              </a:defRPr>
            </a:lvl3pPr>
            <a:lvl4pPr lvl="3" rtl="0">
              <a:spcBef>
                <a:spcPts val="0"/>
              </a:spcBef>
              <a:spcAft>
                <a:spcPts val="0"/>
              </a:spcAft>
              <a:buClr>
                <a:srgbClr val="FFFFFF"/>
              </a:buClr>
              <a:buSzPts val="4000"/>
              <a:buNone/>
              <a:defRPr sz="5333">
                <a:solidFill>
                  <a:srgbClr val="FFFFFF"/>
                </a:solidFill>
              </a:defRPr>
            </a:lvl4pPr>
            <a:lvl5pPr lvl="4" rtl="0">
              <a:spcBef>
                <a:spcPts val="0"/>
              </a:spcBef>
              <a:spcAft>
                <a:spcPts val="0"/>
              </a:spcAft>
              <a:buClr>
                <a:srgbClr val="FFFFFF"/>
              </a:buClr>
              <a:buSzPts val="4000"/>
              <a:buNone/>
              <a:defRPr sz="5333">
                <a:solidFill>
                  <a:srgbClr val="FFFFFF"/>
                </a:solidFill>
              </a:defRPr>
            </a:lvl5pPr>
            <a:lvl6pPr lvl="5" rtl="0">
              <a:spcBef>
                <a:spcPts val="0"/>
              </a:spcBef>
              <a:spcAft>
                <a:spcPts val="0"/>
              </a:spcAft>
              <a:buClr>
                <a:srgbClr val="FFFFFF"/>
              </a:buClr>
              <a:buSzPts val="4000"/>
              <a:buNone/>
              <a:defRPr sz="5333">
                <a:solidFill>
                  <a:srgbClr val="FFFFFF"/>
                </a:solidFill>
              </a:defRPr>
            </a:lvl6pPr>
            <a:lvl7pPr lvl="6" rtl="0">
              <a:spcBef>
                <a:spcPts val="0"/>
              </a:spcBef>
              <a:spcAft>
                <a:spcPts val="0"/>
              </a:spcAft>
              <a:buClr>
                <a:srgbClr val="FFFFFF"/>
              </a:buClr>
              <a:buSzPts val="4000"/>
              <a:buNone/>
              <a:defRPr sz="5333">
                <a:solidFill>
                  <a:srgbClr val="FFFFFF"/>
                </a:solidFill>
              </a:defRPr>
            </a:lvl7pPr>
            <a:lvl8pPr lvl="7" rtl="0">
              <a:spcBef>
                <a:spcPts val="0"/>
              </a:spcBef>
              <a:spcAft>
                <a:spcPts val="0"/>
              </a:spcAft>
              <a:buClr>
                <a:srgbClr val="FFFFFF"/>
              </a:buClr>
              <a:buSzPts val="4000"/>
              <a:buNone/>
              <a:defRPr sz="5333">
                <a:solidFill>
                  <a:srgbClr val="FFFFFF"/>
                </a:solidFill>
              </a:defRPr>
            </a:lvl8pPr>
            <a:lvl9pPr lvl="8" rtl="0">
              <a:spcBef>
                <a:spcPts val="0"/>
              </a:spcBef>
              <a:spcAft>
                <a:spcPts val="0"/>
              </a:spcAft>
              <a:buClr>
                <a:srgbClr val="FFFFFF"/>
              </a:buClr>
              <a:buSzPts val="4000"/>
              <a:buNone/>
              <a:defRPr sz="5333">
                <a:solidFill>
                  <a:srgbClr val="FFFFFF"/>
                </a:solidFill>
              </a:defRPr>
            </a:lvl9pPr>
          </a:lstStyle>
          <a:p>
            <a:endParaRPr/>
          </a:p>
        </p:txBody>
      </p:sp>
      <p:sp>
        <p:nvSpPr>
          <p:cNvPr id="31" name="Google Shape;31;p4"/>
          <p:cNvSpPr txBox="1">
            <a:spLocks noGrp="1"/>
          </p:cNvSpPr>
          <p:nvPr>
            <p:ph type="subTitle" idx="1"/>
          </p:nvPr>
        </p:nvSpPr>
        <p:spPr>
          <a:xfrm>
            <a:off x="1272300" y="2279300"/>
            <a:ext cx="4489600" cy="330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a:endParaRPr/>
          </a:p>
        </p:txBody>
      </p:sp>
      <p:sp>
        <p:nvSpPr>
          <p:cNvPr id="32" name="Google Shape;32;p4"/>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sp>
        <p:nvSpPr>
          <p:cNvPr id="33" name="Google Shape;33;p4"/>
          <p:cNvSpPr/>
          <p:nvPr/>
        </p:nvSpPr>
        <p:spPr>
          <a:xfrm>
            <a:off x="6902833" y="283867"/>
            <a:ext cx="4990400" cy="6245600"/>
          </a:xfrm>
          <a:prstGeom prst="rect">
            <a:avLst/>
          </a:prstGeom>
          <a:no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4"/>
          <p:cNvSpPr/>
          <p:nvPr/>
        </p:nvSpPr>
        <p:spPr>
          <a:xfrm>
            <a:off x="6095996" y="5109900"/>
            <a:ext cx="1016000" cy="1558000"/>
          </a:xfrm>
          <a:prstGeom prst="rect">
            <a:avLst/>
          </a:prstGeom>
          <a:no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35" name="Google Shape;35;p4"/>
          <p:cNvCxnSpPr/>
          <p:nvPr/>
        </p:nvCxnSpPr>
        <p:spPr>
          <a:xfrm>
            <a:off x="1425000" y="1786867"/>
            <a:ext cx="901600" cy="0"/>
          </a:xfrm>
          <a:prstGeom prst="straightConnector1">
            <a:avLst/>
          </a:prstGeom>
          <a:noFill/>
          <a:ln w="76200" cap="flat" cmpd="sng">
            <a:solidFill>
              <a:srgbClr val="87EAD9"/>
            </a:solidFill>
            <a:prstDash val="solid"/>
            <a:round/>
            <a:headEnd type="none" w="med" len="med"/>
            <a:tailEnd type="none" w="med" len="med"/>
          </a:ln>
        </p:spPr>
      </p:cxnSp>
    </p:spTree>
    <p:extLst>
      <p:ext uri="{BB962C8B-B14F-4D97-AF65-F5344CB8AC3E}">
        <p14:creationId xmlns:p14="http://schemas.microsoft.com/office/powerpoint/2010/main" val="2998633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subtitle">
  <p:cSld name="Title and subtitle">
    <p:bg>
      <p:bgPr>
        <a:solidFill>
          <a:srgbClr val="FFFFFF"/>
        </a:solidFill>
        <a:effectLst/>
      </p:bgPr>
    </p:bg>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1275028" y="253267"/>
            <a:ext cx="7081600" cy="1486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5333">
                <a:solidFill>
                  <a:srgbClr val="FFFFFF"/>
                </a:solidFill>
              </a:defRPr>
            </a:lvl2pPr>
            <a:lvl3pPr lvl="2" rtl="0">
              <a:spcBef>
                <a:spcPts val="0"/>
              </a:spcBef>
              <a:spcAft>
                <a:spcPts val="0"/>
              </a:spcAft>
              <a:buClr>
                <a:srgbClr val="FFFFFF"/>
              </a:buClr>
              <a:buSzPts val="4000"/>
              <a:buNone/>
              <a:defRPr sz="5333">
                <a:solidFill>
                  <a:srgbClr val="FFFFFF"/>
                </a:solidFill>
              </a:defRPr>
            </a:lvl3pPr>
            <a:lvl4pPr lvl="3" rtl="0">
              <a:spcBef>
                <a:spcPts val="0"/>
              </a:spcBef>
              <a:spcAft>
                <a:spcPts val="0"/>
              </a:spcAft>
              <a:buClr>
                <a:srgbClr val="FFFFFF"/>
              </a:buClr>
              <a:buSzPts val="4000"/>
              <a:buNone/>
              <a:defRPr sz="5333">
                <a:solidFill>
                  <a:srgbClr val="FFFFFF"/>
                </a:solidFill>
              </a:defRPr>
            </a:lvl4pPr>
            <a:lvl5pPr lvl="4" rtl="0">
              <a:spcBef>
                <a:spcPts val="0"/>
              </a:spcBef>
              <a:spcAft>
                <a:spcPts val="0"/>
              </a:spcAft>
              <a:buClr>
                <a:srgbClr val="FFFFFF"/>
              </a:buClr>
              <a:buSzPts val="4000"/>
              <a:buNone/>
              <a:defRPr sz="5333">
                <a:solidFill>
                  <a:srgbClr val="FFFFFF"/>
                </a:solidFill>
              </a:defRPr>
            </a:lvl5pPr>
            <a:lvl6pPr lvl="5" rtl="0">
              <a:spcBef>
                <a:spcPts val="0"/>
              </a:spcBef>
              <a:spcAft>
                <a:spcPts val="0"/>
              </a:spcAft>
              <a:buClr>
                <a:srgbClr val="FFFFFF"/>
              </a:buClr>
              <a:buSzPts val="4000"/>
              <a:buNone/>
              <a:defRPr sz="5333">
                <a:solidFill>
                  <a:srgbClr val="FFFFFF"/>
                </a:solidFill>
              </a:defRPr>
            </a:lvl6pPr>
            <a:lvl7pPr lvl="6" rtl="0">
              <a:spcBef>
                <a:spcPts val="0"/>
              </a:spcBef>
              <a:spcAft>
                <a:spcPts val="0"/>
              </a:spcAft>
              <a:buClr>
                <a:srgbClr val="FFFFFF"/>
              </a:buClr>
              <a:buSzPts val="4000"/>
              <a:buNone/>
              <a:defRPr sz="5333">
                <a:solidFill>
                  <a:srgbClr val="FFFFFF"/>
                </a:solidFill>
              </a:defRPr>
            </a:lvl7pPr>
            <a:lvl8pPr lvl="7" rtl="0">
              <a:spcBef>
                <a:spcPts val="0"/>
              </a:spcBef>
              <a:spcAft>
                <a:spcPts val="0"/>
              </a:spcAft>
              <a:buClr>
                <a:srgbClr val="FFFFFF"/>
              </a:buClr>
              <a:buSzPts val="4000"/>
              <a:buNone/>
              <a:defRPr sz="5333">
                <a:solidFill>
                  <a:srgbClr val="FFFFFF"/>
                </a:solidFill>
              </a:defRPr>
            </a:lvl8pPr>
            <a:lvl9pPr lvl="8" rtl="0">
              <a:spcBef>
                <a:spcPts val="0"/>
              </a:spcBef>
              <a:spcAft>
                <a:spcPts val="0"/>
              </a:spcAft>
              <a:buClr>
                <a:srgbClr val="FFFFFF"/>
              </a:buClr>
              <a:buSzPts val="4000"/>
              <a:buNone/>
              <a:defRPr sz="5333">
                <a:solidFill>
                  <a:srgbClr val="FFFFFF"/>
                </a:solidFill>
              </a:defRPr>
            </a:lvl9pPr>
          </a:lstStyle>
          <a:p>
            <a:endParaRPr/>
          </a:p>
        </p:txBody>
      </p:sp>
      <p:sp>
        <p:nvSpPr>
          <p:cNvPr id="31" name="Google Shape;31;p4"/>
          <p:cNvSpPr txBox="1">
            <a:spLocks noGrp="1"/>
          </p:cNvSpPr>
          <p:nvPr>
            <p:ph type="subTitle" idx="1"/>
          </p:nvPr>
        </p:nvSpPr>
        <p:spPr>
          <a:xfrm>
            <a:off x="1272300" y="2279300"/>
            <a:ext cx="4489600" cy="330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a:endParaRPr/>
          </a:p>
        </p:txBody>
      </p:sp>
      <p:sp>
        <p:nvSpPr>
          <p:cNvPr id="32" name="Google Shape;32;p4"/>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sp>
        <p:nvSpPr>
          <p:cNvPr id="33" name="Google Shape;33;p4"/>
          <p:cNvSpPr/>
          <p:nvPr/>
        </p:nvSpPr>
        <p:spPr>
          <a:xfrm>
            <a:off x="6902833" y="283867"/>
            <a:ext cx="4990400" cy="6245600"/>
          </a:xfrm>
          <a:prstGeom prst="rect">
            <a:avLst/>
          </a:prstGeom>
          <a:no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4"/>
          <p:cNvSpPr/>
          <p:nvPr/>
        </p:nvSpPr>
        <p:spPr>
          <a:xfrm>
            <a:off x="6095996" y="5109900"/>
            <a:ext cx="1016000" cy="1558000"/>
          </a:xfrm>
          <a:prstGeom prst="rect">
            <a:avLst/>
          </a:prstGeom>
          <a:no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35" name="Google Shape;35;p4"/>
          <p:cNvCxnSpPr/>
          <p:nvPr/>
        </p:nvCxnSpPr>
        <p:spPr>
          <a:xfrm>
            <a:off x="1425000" y="1786867"/>
            <a:ext cx="901600" cy="0"/>
          </a:xfrm>
          <a:prstGeom prst="straightConnector1">
            <a:avLst/>
          </a:prstGeom>
          <a:noFill/>
          <a:ln w="76200" cap="flat" cmpd="sng">
            <a:solidFill>
              <a:srgbClr val="87EAD9"/>
            </a:solidFill>
            <a:prstDash val="solid"/>
            <a:round/>
            <a:headEnd type="none" w="med" len="med"/>
            <a:tailEnd type="none" w="med" len="med"/>
          </a:ln>
        </p:spPr>
      </p:cxnSp>
    </p:spTree>
    <p:extLst>
      <p:ext uri="{BB962C8B-B14F-4D97-AF65-F5344CB8AC3E}">
        <p14:creationId xmlns:p14="http://schemas.microsoft.com/office/powerpoint/2010/main" val="24356219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Content 1 1">
  <p:cSld name="Main Content 1 1">
    <p:bg>
      <p:bgPr>
        <a:solidFill>
          <a:srgbClr val="FFFFFF"/>
        </a:solidFill>
        <a:effectLst/>
      </p:bgPr>
    </p:bg>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1275031" y="4626067"/>
            <a:ext cx="4644000" cy="1486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5333">
                <a:solidFill>
                  <a:srgbClr val="FFFFFF"/>
                </a:solidFill>
              </a:defRPr>
            </a:lvl2pPr>
            <a:lvl3pPr lvl="2" rtl="0">
              <a:spcBef>
                <a:spcPts val="0"/>
              </a:spcBef>
              <a:spcAft>
                <a:spcPts val="0"/>
              </a:spcAft>
              <a:buClr>
                <a:srgbClr val="FFFFFF"/>
              </a:buClr>
              <a:buSzPts val="4000"/>
              <a:buNone/>
              <a:defRPr sz="5333">
                <a:solidFill>
                  <a:srgbClr val="FFFFFF"/>
                </a:solidFill>
              </a:defRPr>
            </a:lvl3pPr>
            <a:lvl4pPr lvl="3" rtl="0">
              <a:spcBef>
                <a:spcPts val="0"/>
              </a:spcBef>
              <a:spcAft>
                <a:spcPts val="0"/>
              </a:spcAft>
              <a:buClr>
                <a:srgbClr val="FFFFFF"/>
              </a:buClr>
              <a:buSzPts val="4000"/>
              <a:buNone/>
              <a:defRPr sz="5333">
                <a:solidFill>
                  <a:srgbClr val="FFFFFF"/>
                </a:solidFill>
              </a:defRPr>
            </a:lvl4pPr>
            <a:lvl5pPr lvl="4" rtl="0">
              <a:spcBef>
                <a:spcPts val="0"/>
              </a:spcBef>
              <a:spcAft>
                <a:spcPts val="0"/>
              </a:spcAft>
              <a:buClr>
                <a:srgbClr val="FFFFFF"/>
              </a:buClr>
              <a:buSzPts val="4000"/>
              <a:buNone/>
              <a:defRPr sz="5333">
                <a:solidFill>
                  <a:srgbClr val="FFFFFF"/>
                </a:solidFill>
              </a:defRPr>
            </a:lvl5pPr>
            <a:lvl6pPr lvl="5" rtl="0">
              <a:spcBef>
                <a:spcPts val="0"/>
              </a:spcBef>
              <a:spcAft>
                <a:spcPts val="0"/>
              </a:spcAft>
              <a:buClr>
                <a:srgbClr val="FFFFFF"/>
              </a:buClr>
              <a:buSzPts val="4000"/>
              <a:buNone/>
              <a:defRPr sz="5333">
                <a:solidFill>
                  <a:srgbClr val="FFFFFF"/>
                </a:solidFill>
              </a:defRPr>
            </a:lvl6pPr>
            <a:lvl7pPr lvl="6" rtl="0">
              <a:spcBef>
                <a:spcPts val="0"/>
              </a:spcBef>
              <a:spcAft>
                <a:spcPts val="0"/>
              </a:spcAft>
              <a:buClr>
                <a:srgbClr val="FFFFFF"/>
              </a:buClr>
              <a:buSzPts val="4000"/>
              <a:buNone/>
              <a:defRPr sz="5333">
                <a:solidFill>
                  <a:srgbClr val="FFFFFF"/>
                </a:solidFill>
              </a:defRPr>
            </a:lvl7pPr>
            <a:lvl8pPr lvl="7" rtl="0">
              <a:spcBef>
                <a:spcPts val="0"/>
              </a:spcBef>
              <a:spcAft>
                <a:spcPts val="0"/>
              </a:spcAft>
              <a:buClr>
                <a:srgbClr val="FFFFFF"/>
              </a:buClr>
              <a:buSzPts val="4000"/>
              <a:buNone/>
              <a:defRPr sz="5333">
                <a:solidFill>
                  <a:srgbClr val="FFFFFF"/>
                </a:solidFill>
              </a:defRPr>
            </a:lvl8pPr>
            <a:lvl9pPr lvl="8" rtl="0">
              <a:spcBef>
                <a:spcPts val="0"/>
              </a:spcBef>
              <a:spcAft>
                <a:spcPts val="0"/>
              </a:spcAft>
              <a:buClr>
                <a:srgbClr val="FFFFFF"/>
              </a:buClr>
              <a:buSzPts val="4000"/>
              <a:buNone/>
              <a:defRPr sz="5333">
                <a:solidFill>
                  <a:srgbClr val="FFFFFF"/>
                </a:solidFill>
              </a:defRPr>
            </a:lvl9pPr>
          </a:lstStyle>
          <a:p>
            <a:endParaRPr/>
          </a:p>
        </p:txBody>
      </p:sp>
      <p:sp>
        <p:nvSpPr>
          <p:cNvPr id="38" name="Google Shape;38;p5"/>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cxnSp>
        <p:nvCxnSpPr>
          <p:cNvPr id="39" name="Google Shape;39;p5"/>
          <p:cNvCxnSpPr/>
          <p:nvPr/>
        </p:nvCxnSpPr>
        <p:spPr>
          <a:xfrm>
            <a:off x="1425000" y="6159667"/>
            <a:ext cx="901600" cy="0"/>
          </a:xfrm>
          <a:prstGeom prst="straightConnector1">
            <a:avLst/>
          </a:prstGeom>
          <a:noFill/>
          <a:ln w="76200" cap="flat" cmpd="sng">
            <a:solidFill>
              <a:srgbClr val="87EAD9"/>
            </a:solidFill>
            <a:prstDash val="solid"/>
            <a:round/>
            <a:headEnd type="none" w="med" len="med"/>
            <a:tailEnd type="none" w="med" len="med"/>
          </a:ln>
        </p:spPr>
      </p:cxnSp>
    </p:spTree>
    <p:extLst>
      <p:ext uri="{BB962C8B-B14F-4D97-AF65-F5344CB8AC3E}">
        <p14:creationId xmlns:p14="http://schemas.microsoft.com/office/powerpoint/2010/main" val="16062010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subtitle">
  <p:cSld name="1_Title and subtitle">
    <p:bg>
      <p:bgPr>
        <a:solidFill>
          <a:srgbClr val="FFFFFF"/>
        </a:solidFill>
        <a:effectLst/>
      </p:bgPr>
    </p:bg>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760063" y="1325200"/>
            <a:ext cx="4074000" cy="1486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5333">
                <a:solidFill>
                  <a:srgbClr val="FFFFFF"/>
                </a:solidFill>
              </a:defRPr>
            </a:lvl2pPr>
            <a:lvl3pPr lvl="2" rtl="0">
              <a:spcBef>
                <a:spcPts val="0"/>
              </a:spcBef>
              <a:spcAft>
                <a:spcPts val="0"/>
              </a:spcAft>
              <a:buClr>
                <a:srgbClr val="FFFFFF"/>
              </a:buClr>
              <a:buSzPts val="4000"/>
              <a:buNone/>
              <a:defRPr sz="5333">
                <a:solidFill>
                  <a:srgbClr val="FFFFFF"/>
                </a:solidFill>
              </a:defRPr>
            </a:lvl3pPr>
            <a:lvl4pPr lvl="3" rtl="0">
              <a:spcBef>
                <a:spcPts val="0"/>
              </a:spcBef>
              <a:spcAft>
                <a:spcPts val="0"/>
              </a:spcAft>
              <a:buClr>
                <a:srgbClr val="FFFFFF"/>
              </a:buClr>
              <a:buSzPts val="4000"/>
              <a:buNone/>
              <a:defRPr sz="5333">
                <a:solidFill>
                  <a:srgbClr val="FFFFFF"/>
                </a:solidFill>
              </a:defRPr>
            </a:lvl4pPr>
            <a:lvl5pPr lvl="4" rtl="0">
              <a:spcBef>
                <a:spcPts val="0"/>
              </a:spcBef>
              <a:spcAft>
                <a:spcPts val="0"/>
              </a:spcAft>
              <a:buClr>
                <a:srgbClr val="FFFFFF"/>
              </a:buClr>
              <a:buSzPts val="4000"/>
              <a:buNone/>
              <a:defRPr sz="5333">
                <a:solidFill>
                  <a:srgbClr val="FFFFFF"/>
                </a:solidFill>
              </a:defRPr>
            </a:lvl5pPr>
            <a:lvl6pPr lvl="5" rtl="0">
              <a:spcBef>
                <a:spcPts val="0"/>
              </a:spcBef>
              <a:spcAft>
                <a:spcPts val="0"/>
              </a:spcAft>
              <a:buClr>
                <a:srgbClr val="FFFFFF"/>
              </a:buClr>
              <a:buSzPts val="4000"/>
              <a:buNone/>
              <a:defRPr sz="5333">
                <a:solidFill>
                  <a:srgbClr val="FFFFFF"/>
                </a:solidFill>
              </a:defRPr>
            </a:lvl6pPr>
            <a:lvl7pPr lvl="6" rtl="0">
              <a:spcBef>
                <a:spcPts val="0"/>
              </a:spcBef>
              <a:spcAft>
                <a:spcPts val="0"/>
              </a:spcAft>
              <a:buClr>
                <a:srgbClr val="FFFFFF"/>
              </a:buClr>
              <a:buSzPts val="4000"/>
              <a:buNone/>
              <a:defRPr sz="5333">
                <a:solidFill>
                  <a:srgbClr val="FFFFFF"/>
                </a:solidFill>
              </a:defRPr>
            </a:lvl7pPr>
            <a:lvl8pPr lvl="7" rtl="0">
              <a:spcBef>
                <a:spcPts val="0"/>
              </a:spcBef>
              <a:spcAft>
                <a:spcPts val="0"/>
              </a:spcAft>
              <a:buClr>
                <a:srgbClr val="FFFFFF"/>
              </a:buClr>
              <a:buSzPts val="4000"/>
              <a:buNone/>
              <a:defRPr sz="5333">
                <a:solidFill>
                  <a:srgbClr val="FFFFFF"/>
                </a:solidFill>
              </a:defRPr>
            </a:lvl8pPr>
            <a:lvl9pPr lvl="8" rtl="0">
              <a:spcBef>
                <a:spcPts val="0"/>
              </a:spcBef>
              <a:spcAft>
                <a:spcPts val="0"/>
              </a:spcAft>
              <a:buClr>
                <a:srgbClr val="FFFFFF"/>
              </a:buClr>
              <a:buSzPts val="4000"/>
              <a:buNone/>
              <a:defRPr sz="5333">
                <a:solidFill>
                  <a:srgbClr val="FFFFFF"/>
                </a:solidFill>
              </a:defRPr>
            </a:lvl9pPr>
          </a:lstStyle>
          <a:p>
            <a:endParaRPr/>
          </a:p>
        </p:txBody>
      </p:sp>
      <p:sp>
        <p:nvSpPr>
          <p:cNvPr id="42" name="Google Shape;42;p6"/>
          <p:cNvSpPr txBox="1">
            <a:spLocks noGrp="1"/>
          </p:cNvSpPr>
          <p:nvPr>
            <p:ph type="subTitle" idx="1"/>
          </p:nvPr>
        </p:nvSpPr>
        <p:spPr>
          <a:xfrm>
            <a:off x="819700" y="3419700"/>
            <a:ext cx="3894400" cy="770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3" name="Google Shape;43;p6"/>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cxnSp>
        <p:nvCxnSpPr>
          <p:cNvPr id="44" name="Google Shape;44;p6"/>
          <p:cNvCxnSpPr/>
          <p:nvPr/>
        </p:nvCxnSpPr>
        <p:spPr>
          <a:xfrm>
            <a:off x="904700" y="2747433"/>
            <a:ext cx="901600" cy="0"/>
          </a:xfrm>
          <a:prstGeom prst="straightConnector1">
            <a:avLst/>
          </a:prstGeom>
          <a:noFill/>
          <a:ln w="7620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10600377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slide">
  <p:cSld name="Quote slide">
    <p:bg>
      <p:bgPr>
        <a:solidFill>
          <a:srgbClr val="FFFFFF"/>
        </a:solidFill>
        <a:effectLst/>
      </p:bgPr>
    </p:bg>
    <p:spTree>
      <p:nvGrpSpPr>
        <p:cNvPr id="1" name="Shape 45"/>
        <p:cNvGrpSpPr/>
        <p:nvPr/>
      </p:nvGrpSpPr>
      <p:grpSpPr>
        <a:xfrm>
          <a:off x="0" y="0"/>
          <a:ext cx="0" cy="0"/>
          <a:chOff x="0" y="0"/>
          <a:chExt cx="0" cy="0"/>
        </a:xfrm>
      </p:grpSpPr>
      <p:sp>
        <p:nvSpPr>
          <p:cNvPr id="46" name="Google Shape;46;p7"/>
          <p:cNvSpPr/>
          <p:nvPr/>
        </p:nvSpPr>
        <p:spPr>
          <a:xfrm>
            <a:off x="1860667" y="1190000"/>
            <a:ext cx="8252000" cy="3642400"/>
          </a:xfrm>
          <a:prstGeom prst="rect">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7"/>
          <p:cNvSpPr txBox="1">
            <a:spLocks noGrp="1"/>
          </p:cNvSpPr>
          <p:nvPr>
            <p:ph type="subTitle" idx="1"/>
          </p:nvPr>
        </p:nvSpPr>
        <p:spPr>
          <a:xfrm>
            <a:off x="2525967" y="1502600"/>
            <a:ext cx="7196800" cy="280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solidFill>
                  <a:srgbClr val="434343"/>
                </a:solidFill>
                <a:latin typeface="Ubuntu"/>
                <a:ea typeface="Ubuntu"/>
                <a:cs typeface="Ubuntu"/>
                <a:sym typeface="Ubuntu"/>
              </a:defRPr>
            </a:lvl1pPr>
            <a:lvl2pPr lvl="1" rtl="0">
              <a:spcBef>
                <a:spcPts val="0"/>
              </a:spcBef>
              <a:spcAft>
                <a:spcPts val="0"/>
              </a:spcAft>
              <a:buNone/>
              <a:defRPr b="1">
                <a:solidFill>
                  <a:srgbClr val="434343"/>
                </a:solidFill>
                <a:latin typeface="Arvo"/>
                <a:ea typeface="Arvo"/>
                <a:cs typeface="Arvo"/>
                <a:sym typeface="Arvo"/>
              </a:defRPr>
            </a:lvl2pPr>
            <a:lvl3pPr lvl="2" rtl="0">
              <a:spcBef>
                <a:spcPts val="0"/>
              </a:spcBef>
              <a:spcAft>
                <a:spcPts val="0"/>
              </a:spcAft>
              <a:buNone/>
              <a:defRPr b="1">
                <a:solidFill>
                  <a:srgbClr val="434343"/>
                </a:solidFill>
                <a:latin typeface="Arvo"/>
                <a:ea typeface="Arvo"/>
                <a:cs typeface="Arvo"/>
                <a:sym typeface="Arvo"/>
              </a:defRPr>
            </a:lvl3pPr>
            <a:lvl4pPr lvl="3" rtl="0">
              <a:spcBef>
                <a:spcPts val="0"/>
              </a:spcBef>
              <a:spcAft>
                <a:spcPts val="0"/>
              </a:spcAft>
              <a:buNone/>
              <a:defRPr b="1">
                <a:solidFill>
                  <a:srgbClr val="434343"/>
                </a:solidFill>
                <a:latin typeface="Arvo"/>
                <a:ea typeface="Arvo"/>
                <a:cs typeface="Arvo"/>
                <a:sym typeface="Arvo"/>
              </a:defRPr>
            </a:lvl4pPr>
            <a:lvl5pPr lvl="4" rtl="0">
              <a:spcBef>
                <a:spcPts val="0"/>
              </a:spcBef>
              <a:spcAft>
                <a:spcPts val="0"/>
              </a:spcAft>
              <a:buNone/>
              <a:defRPr b="1">
                <a:solidFill>
                  <a:srgbClr val="434343"/>
                </a:solidFill>
                <a:latin typeface="Arvo"/>
                <a:ea typeface="Arvo"/>
                <a:cs typeface="Arvo"/>
                <a:sym typeface="Arvo"/>
              </a:defRPr>
            </a:lvl5pPr>
            <a:lvl6pPr lvl="5" rtl="0">
              <a:spcBef>
                <a:spcPts val="0"/>
              </a:spcBef>
              <a:spcAft>
                <a:spcPts val="0"/>
              </a:spcAft>
              <a:buNone/>
              <a:defRPr b="1">
                <a:solidFill>
                  <a:srgbClr val="434343"/>
                </a:solidFill>
                <a:latin typeface="Arvo"/>
                <a:ea typeface="Arvo"/>
                <a:cs typeface="Arvo"/>
                <a:sym typeface="Arvo"/>
              </a:defRPr>
            </a:lvl6pPr>
            <a:lvl7pPr lvl="6" rtl="0">
              <a:spcBef>
                <a:spcPts val="0"/>
              </a:spcBef>
              <a:spcAft>
                <a:spcPts val="0"/>
              </a:spcAft>
              <a:buNone/>
              <a:defRPr b="1">
                <a:solidFill>
                  <a:srgbClr val="434343"/>
                </a:solidFill>
                <a:latin typeface="Arvo"/>
                <a:ea typeface="Arvo"/>
                <a:cs typeface="Arvo"/>
                <a:sym typeface="Arvo"/>
              </a:defRPr>
            </a:lvl7pPr>
            <a:lvl8pPr lvl="7" rtl="0">
              <a:spcBef>
                <a:spcPts val="0"/>
              </a:spcBef>
              <a:spcAft>
                <a:spcPts val="0"/>
              </a:spcAft>
              <a:buNone/>
              <a:defRPr b="1">
                <a:solidFill>
                  <a:srgbClr val="434343"/>
                </a:solidFill>
                <a:latin typeface="Arvo"/>
                <a:ea typeface="Arvo"/>
                <a:cs typeface="Arvo"/>
                <a:sym typeface="Arvo"/>
              </a:defRPr>
            </a:lvl8pPr>
            <a:lvl9pPr lvl="8" rtl="0">
              <a:spcBef>
                <a:spcPts val="0"/>
              </a:spcBef>
              <a:spcAft>
                <a:spcPts val="0"/>
              </a:spcAft>
              <a:buNone/>
              <a:defRPr b="1">
                <a:solidFill>
                  <a:srgbClr val="434343"/>
                </a:solidFill>
                <a:latin typeface="Arvo"/>
                <a:ea typeface="Arvo"/>
                <a:cs typeface="Arvo"/>
                <a:sym typeface="Arvo"/>
              </a:defRPr>
            </a:lvl9pPr>
          </a:lstStyle>
          <a:p>
            <a:endParaRPr/>
          </a:p>
        </p:txBody>
      </p:sp>
      <p:sp>
        <p:nvSpPr>
          <p:cNvPr id="48" name="Google Shape;48;p7"/>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sp>
        <p:nvSpPr>
          <p:cNvPr id="49" name="Google Shape;49;p7"/>
          <p:cNvSpPr txBox="1">
            <a:spLocks noGrp="1"/>
          </p:cNvSpPr>
          <p:nvPr>
            <p:ph type="subTitle" idx="2"/>
          </p:nvPr>
        </p:nvSpPr>
        <p:spPr>
          <a:xfrm>
            <a:off x="2525967" y="3969867"/>
            <a:ext cx="3894400" cy="770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Tree>
    <p:extLst>
      <p:ext uri="{BB962C8B-B14F-4D97-AF65-F5344CB8AC3E}">
        <p14:creationId xmlns:p14="http://schemas.microsoft.com/office/powerpoint/2010/main" val="13084895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mp; body slide" type="tx">
  <p:cSld name="Title &amp; body slide">
    <p:bg>
      <p:bgPr>
        <a:solidFill>
          <a:srgbClr val="FFFFFF"/>
        </a:solidFill>
        <a:effectLst/>
      </p:bgPr>
    </p:bg>
    <p:spTree>
      <p:nvGrpSpPr>
        <p:cNvPr id="1" name="Shape 50"/>
        <p:cNvGrpSpPr/>
        <p:nvPr/>
      </p:nvGrpSpPr>
      <p:grpSpPr>
        <a:xfrm>
          <a:off x="0" y="0"/>
          <a:ext cx="0" cy="0"/>
          <a:chOff x="0" y="0"/>
          <a:chExt cx="0" cy="0"/>
        </a:xfrm>
      </p:grpSpPr>
      <p:sp>
        <p:nvSpPr>
          <p:cNvPr id="51" name="Google Shape;51;p8"/>
          <p:cNvSpPr/>
          <p:nvPr/>
        </p:nvSpPr>
        <p:spPr>
          <a:xfrm>
            <a:off x="542600" y="469600"/>
            <a:ext cx="11106800" cy="5748000"/>
          </a:xfrm>
          <a:prstGeom prst="rect">
            <a:avLst/>
          </a:prstGeom>
          <a:no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8"/>
          <p:cNvSpPr txBox="1">
            <a:spLocks noGrp="1"/>
          </p:cNvSpPr>
          <p:nvPr>
            <p:ph type="title"/>
          </p:nvPr>
        </p:nvSpPr>
        <p:spPr>
          <a:xfrm>
            <a:off x="0" y="288300"/>
            <a:ext cx="12192000" cy="12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933" b="1"/>
            </a:lvl1pPr>
            <a:lvl2pPr lvl="1" algn="ctr" rtl="0">
              <a:spcBef>
                <a:spcPts val="0"/>
              </a:spcBef>
              <a:spcAft>
                <a:spcPts val="0"/>
              </a:spcAft>
              <a:buSzPts val="2400"/>
              <a:buFont typeface="Bodoni"/>
              <a:buNone/>
              <a:defRPr b="1">
                <a:latin typeface="Bodoni"/>
                <a:ea typeface="Bodoni"/>
                <a:cs typeface="Bodoni"/>
                <a:sym typeface="Bodoni"/>
              </a:defRPr>
            </a:lvl2pPr>
            <a:lvl3pPr lvl="2" algn="ctr" rtl="0">
              <a:spcBef>
                <a:spcPts val="0"/>
              </a:spcBef>
              <a:spcAft>
                <a:spcPts val="0"/>
              </a:spcAft>
              <a:buSzPts val="2400"/>
              <a:buFont typeface="Bodoni"/>
              <a:buNone/>
              <a:defRPr b="1">
                <a:latin typeface="Bodoni"/>
                <a:ea typeface="Bodoni"/>
                <a:cs typeface="Bodoni"/>
                <a:sym typeface="Bodoni"/>
              </a:defRPr>
            </a:lvl3pPr>
            <a:lvl4pPr lvl="3" algn="ctr" rtl="0">
              <a:spcBef>
                <a:spcPts val="0"/>
              </a:spcBef>
              <a:spcAft>
                <a:spcPts val="0"/>
              </a:spcAft>
              <a:buSzPts val="2400"/>
              <a:buFont typeface="Bodoni"/>
              <a:buNone/>
              <a:defRPr b="1">
                <a:latin typeface="Bodoni"/>
                <a:ea typeface="Bodoni"/>
                <a:cs typeface="Bodoni"/>
                <a:sym typeface="Bodoni"/>
              </a:defRPr>
            </a:lvl4pPr>
            <a:lvl5pPr lvl="4" algn="ctr" rtl="0">
              <a:spcBef>
                <a:spcPts val="0"/>
              </a:spcBef>
              <a:spcAft>
                <a:spcPts val="0"/>
              </a:spcAft>
              <a:buSzPts val="2400"/>
              <a:buFont typeface="Bodoni"/>
              <a:buNone/>
              <a:defRPr b="1">
                <a:latin typeface="Bodoni"/>
                <a:ea typeface="Bodoni"/>
                <a:cs typeface="Bodoni"/>
                <a:sym typeface="Bodoni"/>
              </a:defRPr>
            </a:lvl5pPr>
            <a:lvl6pPr lvl="5" algn="ctr" rtl="0">
              <a:spcBef>
                <a:spcPts val="0"/>
              </a:spcBef>
              <a:spcAft>
                <a:spcPts val="0"/>
              </a:spcAft>
              <a:buSzPts val="2400"/>
              <a:buFont typeface="Bodoni"/>
              <a:buNone/>
              <a:defRPr b="1">
                <a:latin typeface="Bodoni"/>
                <a:ea typeface="Bodoni"/>
                <a:cs typeface="Bodoni"/>
                <a:sym typeface="Bodoni"/>
              </a:defRPr>
            </a:lvl6pPr>
            <a:lvl7pPr lvl="6" algn="ctr" rtl="0">
              <a:spcBef>
                <a:spcPts val="0"/>
              </a:spcBef>
              <a:spcAft>
                <a:spcPts val="0"/>
              </a:spcAft>
              <a:buSzPts val="2400"/>
              <a:buFont typeface="Bodoni"/>
              <a:buNone/>
              <a:defRPr b="1">
                <a:latin typeface="Bodoni"/>
                <a:ea typeface="Bodoni"/>
                <a:cs typeface="Bodoni"/>
                <a:sym typeface="Bodoni"/>
              </a:defRPr>
            </a:lvl7pPr>
            <a:lvl8pPr lvl="7" algn="ctr" rtl="0">
              <a:spcBef>
                <a:spcPts val="0"/>
              </a:spcBef>
              <a:spcAft>
                <a:spcPts val="0"/>
              </a:spcAft>
              <a:buSzPts val="2400"/>
              <a:buFont typeface="Bodoni"/>
              <a:buNone/>
              <a:defRPr b="1">
                <a:latin typeface="Bodoni"/>
                <a:ea typeface="Bodoni"/>
                <a:cs typeface="Bodoni"/>
                <a:sym typeface="Bodoni"/>
              </a:defRPr>
            </a:lvl8pPr>
            <a:lvl9pPr lvl="8" algn="ctr" rtl="0">
              <a:spcBef>
                <a:spcPts val="0"/>
              </a:spcBef>
              <a:spcAft>
                <a:spcPts val="0"/>
              </a:spcAft>
              <a:buSzPts val="2400"/>
              <a:buFont typeface="Bodoni"/>
              <a:buNone/>
              <a:defRPr b="1">
                <a:latin typeface="Bodoni"/>
                <a:ea typeface="Bodoni"/>
                <a:cs typeface="Bodoni"/>
                <a:sym typeface="Bodoni"/>
              </a:defRPr>
            </a:lvl9pPr>
          </a:lstStyle>
          <a:p>
            <a:endParaRPr/>
          </a:p>
        </p:txBody>
      </p:sp>
      <p:sp>
        <p:nvSpPr>
          <p:cNvPr id="53" name="Google Shape;53;p8"/>
          <p:cNvSpPr txBox="1">
            <a:spLocks noGrp="1"/>
          </p:cNvSpPr>
          <p:nvPr>
            <p:ph type="body" idx="1"/>
          </p:nvPr>
        </p:nvSpPr>
        <p:spPr>
          <a:xfrm>
            <a:off x="1938733" y="2539900"/>
            <a:ext cx="7836000" cy="33360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sz="1867"/>
            </a:lvl2pPr>
            <a:lvl3pPr marL="1828754" lvl="2" indent="-414856" algn="ctr" rtl="0">
              <a:lnSpc>
                <a:spcPct val="100000"/>
              </a:lnSpc>
              <a:spcBef>
                <a:spcPts val="0"/>
              </a:spcBef>
              <a:spcAft>
                <a:spcPts val="0"/>
              </a:spcAft>
              <a:buSzPts val="1300"/>
              <a:buChar char="■"/>
              <a:defRPr sz="1733"/>
            </a:lvl3pPr>
            <a:lvl4pPr marL="2438339" lvl="3" indent="-414856" algn="ctr" rtl="0">
              <a:lnSpc>
                <a:spcPct val="100000"/>
              </a:lnSpc>
              <a:spcBef>
                <a:spcPts val="0"/>
              </a:spcBef>
              <a:spcAft>
                <a:spcPts val="0"/>
              </a:spcAft>
              <a:buSzPts val="1300"/>
              <a:buChar char="●"/>
              <a:defRPr sz="1733"/>
            </a:lvl4pPr>
            <a:lvl5pPr marL="3047924" lvl="4" indent="-406390" algn="ctr" rtl="0">
              <a:lnSpc>
                <a:spcPct val="100000"/>
              </a:lnSpc>
              <a:spcBef>
                <a:spcPts val="0"/>
              </a:spcBef>
              <a:spcAft>
                <a:spcPts val="0"/>
              </a:spcAft>
              <a:buSzPts val="1200"/>
              <a:buChar char="○"/>
              <a:defRPr sz="1600"/>
            </a:lvl5pPr>
            <a:lvl6pPr marL="3657509" lvl="5" indent="-406390" algn="ctr" rtl="0">
              <a:lnSpc>
                <a:spcPct val="100000"/>
              </a:lnSpc>
              <a:spcBef>
                <a:spcPts val="0"/>
              </a:spcBef>
              <a:spcAft>
                <a:spcPts val="0"/>
              </a:spcAft>
              <a:buSzPts val="1200"/>
              <a:buChar char="■"/>
              <a:defRPr sz="1600"/>
            </a:lvl6pPr>
            <a:lvl7pPr marL="4267093" lvl="6" indent="-397923" algn="ctr" rtl="0">
              <a:lnSpc>
                <a:spcPct val="100000"/>
              </a:lnSpc>
              <a:spcBef>
                <a:spcPts val="0"/>
              </a:spcBef>
              <a:spcAft>
                <a:spcPts val="0"/>
              </a:spcAft>
              <a:buSzPts val="1100"/>
              <a:buChar char="●"/>
              <a:defRPr sz="1467"/>
            </a:lvl7pPr>
            <a:lvl8pPr marL="4876678" lvl="7" indent="-397923" algn="ctr" rtl="0">
              <a:lnSpc>
                <a:spcPct val="100000"/>
              </a:lnSpc>
              <a:spcBef>
                <a:spcPts val="0"/>
              </a:spcBef>
              <a:spcAft>
                <a:spcPts val="0"/>
              </a:spcAft>
              <a:buSzPts val="1100"/>
              <a:buChar char="○"/>
              <a:defRPr sz="1467"/>
            </a:lvl8pPr>
            <a:lvl9pPr marL="5486263" lvl="8" indent="-389457" algn="ctr" rtl="0">
              <a:lnSpc>
                <a:spcPct val="100000"/>
              </a:lnSpc>
              <a:spcBef>
                <a:spcPts val="0"/>
              </a:spcBef>
              <a:spcAft>
                <a:spcPts val="0"/>
              </a:spcAft>
              <a:buSzPts val="1000"/>
              <a:buChar char="■"/>
              <a:defRPr sz="1333"/>
            </a:lvl9pPr>
          </a:lstStyle>
          <a:p>
            <a:endParaRPr/>
          </a:p>
        </p:txBody>
      </p:sp>
      <p:sp>
        <p:nvSpPr>
          <p:cNvPr id="54" name="Google Shape;54;p8"/>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cxnSp>
        <p:nvCxnSpPr>
          <p:cNvPr id="55" name="Google Shape;55;p8"/>
          <p:cNvCxnSpPr/>
          <p:nvPr/>
        </p:nvCxnSpPr>
        <p:spPr>
          <a:xfrm>
            <a:off x="5645200" y="1631467"/>
            <a:ext cx="901600" cy="0"/>
          </a:xfrm>
          <a:prstGeom prst="straightConnector1">
            <a:avLst/>
          </a:prstGeom>
          <a:noFill/>
          <a:ln w="7620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8500026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design 1">
  <p:cSld name="Title design 1">
    <p:bg>
      <p:bgPr>
        <a:solidFill>
          <a:srgbClr val="FFFFFF"/>
        </a:solidFill>
        <a:effectLst/>
      </p:bgPr>
    </p:bg>
    <p:spTree>
      <p:nvGrpSpPr>
        <p:cNvPr id="1" name="Shape 56"/>
        <p:cNvGrpSpPr/>
        <p:nvPr/>
      </p:nvGrpSpPr>
      <p:grpSpPr>
        <a:xfrm>
          <a:off x="0" y="0"/>
          <a:ext cx="0" cy="0"/>
          <a:chOff x="0" y="0"/>
          <a:chExt cx="0" cy="0"/>
        </a:xfrm>
      </p:grpSpPr>
      <p:sp>
        <p:nvSpPr>
          <p:cNvPr id="57" name="Google Shape;57;p9"/>
          <p:cNvSpPr/>
          <p:nvPr/>
        </p:nvSpPr>
        <p:spPr>
          <a:xfrm>
            <a:off x="542600" y="469600"/>
            <a:ext cx="11106800" cy="5748000"/>
          </a:xfrm>
          <a:prstGeom prst="rect">
            <a:avLst/>
          </a:prstGeom>
          <a:no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9"/>
          <p:cNvSpPr txBox="1">
            <a:spLocks noGrp="1"/>
          </p:cNvSpPr>
          <p:nvPr>
            <p:ph type="title"/>
          </p:nvPr>
        </p:nvSpPr>
        <p:spPr>
          <a:xfrm>
            <a:off x="0" y="288300"/>
            <a:ext cx="12192000" cy="12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933" b="1"/>
            </a:lvl1pPr>
            <a:lvl2pPr lvl="1" algn="ctr" rtl="0">
              <a:spcBef>
                <a:spcPts val="0"/>
              </a:spcBef>
              <a:spcAft>
                <a:spcPts val="0"/>
              </a:spcAft>
              <a:buSzPts val="2400"/>
              <a:buFont typeface="Bodoni"/>
              <a:buNone/>
              <a:defRPr b="1">
                <a:latin typeface="Bodoni"/>
                <a:ea typeface="Bodoni"/>
                <a:cs typeface="Bodoni"/>
                <a:sym typeface="Bodoni"/>
              </a:defRPr>
            </a:lvl2pPr>
            <a:lvl3pPr lvl="2" algn="ctr" rtl="0">
              <a:spcBef>
                <a:spcPts val="0"/>
              </a:spcBef>
              <a:spcAft>
                <a:spcPts val="0"/>
              </a:spcAft>
              <a:buSzPts val="2400"/>
              <a:buFont typeface="Bodoni"/>
              <a:buNone/>
              <a:defRPr b="1">
                <a:latin typeface="Bodoni"/>
                <a:ea typeface="Bodoni"/>
                <a:cs typeface="Bodoni"/>
                <a:sym typeface="Bodoni"/>
              </a:defRPr>
            </a:lvl3pPr>
            <a:lvl4pPr lvl="3" algn="ctr" rtl="0">
              <a:spcBef>
                <a:spcPts val="0"/>
              </a:spcBef>
              <a:spcAft>
                <a:spcPts val="0"/>
              </a:spcAft>
              <a:buSzPts val="2400"/>
              <a:buFont typeface="Bodoni"/>
              <a:buNone/>
              <a:defRPr b="1">
                <a:latin typeface="Bodoni"/>
                <a:ea typeface="Bodoni"/>
                <a:cs typeface="Bodoni"/>
                <a:sym typeface="Bodoni"/>
              </a:defRPr>
            </a:lvl4pPr>
            <a:lvl5pPr lvl="4" algn="ctr" rtl="0">
              <a:spcBef>
                <a:spcPts val="0"/>
              </a:spcBef>
              <a:spcAft>
                <a:spcPts val="0"/>
              </a:spcAft>
              <a:buSzPts val="2400"/>
              <a:buFont typeface="Bodoni"/>
              <a:buNone/>
              <a:defRPr b="1">
                <a:latin typeface="Bodoni"/>
                <a:ea typeface="Bodoni"/>
                <a:cs typeface="Bodoni"/>
                <a:sym typeface="Bodoni"/>
              </a:defRPr>
            </a:lvl5pPr>
            <a:lvl6pPr lvl="5" algn="ctr" rtl="0">
              <a:spcBef>
                <a:spcPts val="0"/>
              </a:spcBef>
              <a:spcAft>
                <a:spcPts val="0"/>
              </a:spcAft>
              <a:buSzPts val="2400"/>
              <a:buFont typeface="Bodoni"/>
              <a:buNone/>
              <a:defRPr b="1">
                <a:latin typeface="Bodoni"/>
                <a:ea typeface="Bodoni"/>
                <a:cs typeface="Bodoni"/>
                <a:sym typeface="Bodoni"/>
              </a:defRPr>
            </a:lvl6pPr>
            <a:lvl7pPr lvl="6" algn="ctr" rtl="0">
              <a:spcBef>
                <a:spcPts val="0"/>
              </a:spcBef>
              <a:spcAft>
                <a:spcPts val="0"/>
              </a:spcAft>
              <a:buSzPts val="2400"/>
              <a:buFont typeface="Bodoni"/>
              <a:buNone/>
              <a:defRPr b="1">
                <a:latin typeface="Bodoni"/>
                <a:ea typeface="Bodoni"/>
                <a:cs typeface="Bodoni"/>
                <a:sym typeface="Bodoni"/>
              </a:defRPr>
            </a:lvl7pPr>
            <a:lvl8pPr lvl="7" algn="ctr" rtl="0">
              <a:spcBef>
                <a:spcPts val="0"/>
              </a:spcBef>
              <a:spcAft>
                <a:spcPts val="0"/>
              </a:spcAft>
              <a:buSzPts val="2400"/>
              <a:buFont typeface="Bodoni"/>
              <a:buNone/>
              <a:defRPr b="1">
                <a:latin typeface="Bodoni"/>
                <a:ea typeface="Bodoni"/>
                <a:cs typeface="Bodoni"/>
                <a:sym typeface="Bodoni"/>
              </a:defRPr>
            </a:lvl8pPr>
            <a:lvl9pPr lvl="8" algn="ctr" rtl="0">
              <a:spcBef>
                <a:spcPts val="0"/>
              </a:spcBef>
              <a:spcAft>
                <a:spcPts val="0"/>
              </a:spcAft>
              <a:buSzPts val="2400"/>
              <a:buFont typeface="Bodoni"/>
              <a:buNone/>
              <a:defRPr b="1">
                <a:latin typeface="Bodoni"/>
                <a:ea typeface="Bodoni"/>
                <a:cs typeface="Bodoni"/>
                <a:sym typeface="Bodoni"/>
              </a:defRPr>
            </a:lvl9pPr>
          </a:lstStyle>
          <a:p>
            <a:endParaRPr/>
          </a:p>
        </p:txBody>
      </p:sp>
      <p:sp>
        <p:nvSpPr>
          <p:cNvPr id="59" name="Google Shape;59;p9"/>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cxnSp>
        <p:nvCxnSpPr>
          <p:cNvPr id="60" name="Google Shape;60;p9"/>
          <p:cNvCxnSpPr/>
          <p:nvPr/>
        </p:nvCxnSpPr>
        <p:spPr>
          <a:xfrm>
            <a:off x="5645200" y="1631467"/>
            <a:ext cx="901600" cy="0"/>
          </a:xfrm>
          <a:prstGeom prst="straightConnector1">
            <a:avLst/>
          </a:prstGeom>
          <a:noFill/>
          <a:ln w="7620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19543653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ubtitle">
  <p:cSld name="1_Title and subtitle">
    <p:bg>
      <p:bgPr>
        <a:solidFill>
          <a:srgbClr val="FFFFFF"/>
        </a:solidFill>
        <a:effectLst/>
      </p:bgPr>
    </p:bg>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6131867" y="1030800"/>
            <a:ext cx="5184000" cy="160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63" name="Google Shape;63;p10"/>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sp>
        <p:nvSpPr>
          <p:cNvPr id="64" name="Google Shape;64;p10"/>
          <p:cNvSpPr/>
          <p:nvPr/>
        </p:nvSpPr>
        <p:spPr>
          <a:xfrm>
            <a:off x="0" y="0"/>
            <a:ext cx="5679600" cy="6858000"/>
          </a:xfrm>
          <a:prstGeom prst="snip2DiagRect">
            <a:avLst>
              <a:gd name="adj1" fmla="val 0"/>
              <a:gd name="adj2" fmla="val 50000"/>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10"/>
          <p:cNvSpPr txBox="1">
            <a:spLocks noGrp="1"/>
          </p:cNvSpPr>
          <p:nvPr>
            <p:ph type="subTitle" idx="1"/>
          </p:nvPr>
        </p:nvSpPr>
        <p:spPr>
          <a:xfrm>
            <a:off x="6131867" y="3957605"/>
            <a:ext cx="3894400" cy="770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66" name="Google Shape;66;p10"/>
          <p:cNvCxnSpPr/>
          <p:nvPr/>
        </p:nvCxnSpPr>
        <p:spPr>
          <a:xfrm>
            <a:off x="6370933" y="3707500"/>
            <a:ext cx="901600" cy="0"/>
          </a:xfrm>
          <a:prstGeom prst="straightConnector1">
            <a:avLst/>
          </a:prstGeom>
          <a:noFill/>
          <a:ln w="7620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6378727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mp; 2 columns slide" type="twoColTx">
  <p:cSld name="Title &amp; 2 columns slide">
    <p:bg>
      <p:bgPr>
        <a:solidFill>
          <a:srgbClr val="FFFFFF"/>
        </a:solidFill>
        <a:effectLst/>
      </p:bgPr>
    </p:bg>
    <p:spTree>
      <p:nvGrpSpPr>
        <p:cNvPr id="1" name="Shape 67"/>
        <p:cNvGrpSpPr/>
        <p:nvPr/>
      </p:nvGrpSpPr>
      <p:grpSpPr>
        <a:xfrm>
          <a:off x="0" y="0"/>
          <a:ext cx="0" cy="0"/>
          <a:chOff x="0" y="0"/>
          <a:chExt cx="0" cy="0"/>
        </a:xfrm>
      </p:grpSpPr>
      <p:sp>
        <p:nvSpPr>
          <p:cNvPr id="68" name="Google Shape;68;p11"/>
          <p:cNvSpPr/>
          <p:nvPr/>
        </p:nvSpPr>
        <p:spPr>
          <a:xfrm>
            <a:off x="542600" y="469600"/>
            <a:ext cx="11106800" cy="5748000"/>
          </a:xfrm>
          <a:prstGeom prst="rect">
            <a:avLst/>
          </a:prstGeom>
          <a:noFill/>
          <a:ln w="38100" cap="flat" cmpd="sng">
            <a:solidFill>
              <a:srgbClr val="81ECEC"/>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69" name="Google Shape;69;p11"/>
          <p:cNvCxnSpPr/>
          <p:nvPr/>
        </p:nvCxnSpPr>
        <p:spPr>
          <a:xfrm>
            <a:off x="6067400" y="2588567"/>
            <a:ext cx="0" cy="2570000"/>
          </a:xfrm>
          <a:prstGeom prst="straightConnector1">
            <a:avLst/>
          </a:prstGeom>
          <a:noFill/>
          <a:ln w="38100" cap="flat" cmpd="sng">
            <a:solidFill>
              <a:srgbClr val="81ECEC"/>
            </a:solidFill>
            <a:prstDash val="solid"/>
            <a:round/>
            <a:headEnd type="none" w="med" len="med"/>
            <a:tailEnd type="none" w="med" len="med"/>
          </a:ln>
        </p:spPr>
      </p:cxnSp>
      <p:sp>
        <p:nvSpPr>
          <p:cNvPr id="70" name="Google Shape;70;p11"/>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sp>
        <p:nvSpPr>
          <p:cNvPr id="71" name="Google Shape;71;p11"/>
          <p:cNvSpPr txBox="1">
            <a:spLocks noGrp="1"/>
          </p:cNvSpPr>
          <p:nvPr>
            <p:ph type="ctrTitle"/>
          </p:nvPr>
        </p:nvSpPr>
        <p:spPr>
          <a:xfrm>
            <a:off x="1484304" y="2095400"/>
            <a:ext cx="4226000" cy="859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666666"/>
              </a:buClr>
              <a:buSzPts val="1800"/>
              <a:buNone/>
              <a:defRPr sz="2400">
                <a:solidFill>
                  <a:srgbClr val="666666"/>
                </a:solidFill>
              </a:defRPr>
            </a:lvl1pPr>
            <a:lvl2pPr lvl="1" rtl="0">
              <a:spcBef>
                <a:spcPts val="0"/>
              </a:spcBef>
              <a:spcAft>
                <a:spcPts val="0"/>
              </a:spcAft>
              <a:buClr>
                <a:srgbClr val="666666"/>
              </a:buClr>
              <a:buSzPts val="1600"/>
              <a:buNone/>
              <a:defRPr sz="2133">
                <a:solidFill>
                  <a:srgbClr val="666666"/>
                </a:solidFill>
              </a:defRPr>
            </a:lvl2pPr>
            <a:lvl3pPr lvl="2" rtl="0">
              <a:spcBef>
                <a:spcPts val="0"/>
              </a:spcBef>
              <a:spcAft>
                <a:spcPts val="0"/>
              </a:spcAft>
              <a:buClr>
                <a:srgbClr val="666666"/>
              </a:buClr>
              <a:buSzPts val="1600"/>
              <a:buNone/>
              <a:defRPr sz="2133">
                <a:solidFill>
                  <a:srgbClr val="666666"/>
                </a:solidFill>
              </a:defRPr>
            </a:lvl3pPr>
            <a:lvl4pPr lvl="3" rtl="0">
              <a:spcBef>
                <a:spcPts val="0"/>
              </a:spcBef>
              <a:spcAft>
                <a:spcPts val="0"/>
              </a:spcAft>
              <a:buClr>
                <a:srgbClr val="666666"/>
              </a:buClr>
              <a:buSzPts val="1600"/>
              <a:buNone/>
              <a:defRPr sz="2133">
                <a:solidFill>
                  <a:srgbClr val="666666"/>
                </a:solidFill>
              </a:defRPr>
            </a:lvl4pPr>
            <a:lvl5pPr lvl="4" rtl="0">
              <a:spcBef>
                <a:spcPts val="0"/>
              </a:spcBef>
              <a:spcAft>
                <a:spcPts val="0"/>
              </a:spcAft>
              <a:buClr>
                <a:srgbClr val="666666"/>
              </a:buClr>
              <a:buSzPts val="1600"/>
              <a:buNone/>
              <a:defRPr sz="2133">
                <a:solidFill>
                  <a:srgbClr val="666666"/>
                </a:solidFill>
              </a:defRPr>
            </a:lvl5pPr>
            <a:lvl6pPr lvl="5" rtl="0">
              <a:spcBef>
                <a:spcPts val="0"/>
              </a:spcBef>
              <a:spcAft>
                <a:spcPts val="0"/>
              </a:spcAft>
              <a:buClr>
                <a:srgbClr val="666666"/>
              </a:buClr>
              <a:buSzPts val="1600"/>
              <a:buNone/>
              <a:defRPr sz="2133">
                <a:solidFill>
                  <a:srgbClr val="666666"/>
                </a:solidFill>
              </a:defRPr>
            </a:lvl6pPr>
            <a:lvl7pPr lvl="6" rtl="0">
              <a:spcBef>
                <a:spcPts val="0"/>
              </a:spcBef>
              <a:spcAft>
                <a:spcPts val="0"/>
              </a:spcAft>
              <a:buClr>
                <a:srgbClr val="666666"/>
              </a:buClr>
              <a:buSzPts val="1600"/>
              <a:buNone/>
              <a:defRPr sz="2133">
                <a:solidFill>
                  <a:srgbClr val="666666"/>
                </a:solidFill>
              </a:defRPr>
            </a:lvl7pPr>
            <a:lvl8pPr lvl="7" rtl="0">
              <a:spcBef>
                <a:spcPts val="0"/>
              </a:spcBef>
              <a:spcAft>
                <a:spcPts val="0"/>
              </a:spcAft>
              <a:buClr>
                <a:srgbClr val="666666"/>
              </a:buClr>
              <a:buSzPts val="1600"/>
              <a:buNone/>
              <a:defRPr sz="2133">
                <a:solidFill>
                  <a:srgbClr val="666666"/>
                </a:solidFill>
              </a:defRPr>
            </a:lvl8pPr>
            <a:lvl9pPr lvl="8" rtl="0">
              <a:spcBef>
                <a:spcPts val="0"/>
              </a:spcBef>
              <a:spcAft>
                <a:spcPts val="0"/>
              </a:spcAft>
              <a:buClr>
                <a:srgbClr val="666666"/>
              </a:buClr>
              <a:buSzPts val="1600"/>
              <a:buNone/>
              <a:defRPr sz="2133">
                <a:solidFill>
                  <a:srgbClr val="666666"/>
                </a:solidFill>
              </a:defRPr>
            </a:lvl9pPr>
          </a:lstStyle>
          <a:p>
            <a:endParaRPr/>
          </a:p>
        </p:txBody>
      </p:sp>
      <p:sp>
        <p:nvSpPr>
          <p:cNvPr id="72" name="Google Shape;72;p11"/>
          <p:cNvSpPr txBox="1">
            <a:spLocks noGrp="1"/>
          </p:cNvSpPr>
          <p:nvPr>
            <p:ph type="subTitle" idx="1"/>
          </p:nvPr>
        </p:nvSpPr>
        <p:spPr>
          <a:xfrm>
            <a:off x="1484305" y="2902667"/>
            <a:ext cx="4135200" cy="14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sz="1867"/>
            </a:lvl3pPr>
            <a:lvl4pPr lvl="3" rtl="0">
              <a:lnSpc>
                <a:spcPct val="100000"/>
              </a:lnSpc>
              <a:spcBef>
                <a:spcPts val="0"/>
              </a:spcBef>
              <a:spcAft>
                <a:spcPts val="0"/>
              </a:spcAft>
              <a:buSzPts val="1400"/>
              <a:buNone/>
              <a:defRPr sz="1867"/>
            </a:lvl4pPr>
            <a:lvl5pPr lvl="4" rtl="0">
              <a:lnSpc>
                <a:spcPct val="100000"/>
              </a:lnSpc>
              <a:spcBef>
                <a:spcPts val="0"/>
              </a:spcBef>
              <a:spcAft>
                <a:spcPts val="0"/>
              </a:spcAft>
              <a:buSzPts val="1400"/>
              <a:buNone/>
              <a:defRPr sz="1867"/>
            </a:lvl5pPr>
            <a:lvl6pPr lvl="5" rtl="0">
              <a:lnSpc>
                <a:spcPct val="100000"/>
              </a:lnSpc>
              <a:spcBef>
                <a:spcPts val="0"/>
              </a:spcBef>
              <a:spcAft>
                <a:spcPts val="0"/>
              </a:spcAft>
              <a:buSzPts val="1400"/>
              <a:buNone/>
              <a:defRPr sz="1867"/>
            </a:lvl6pPr>
            <a:lvl7pPr lvl="6" rtl="0">
              <a:lnSpc>
                <a:spcPct val="100000"/>
              </a:lnSpc>
              <a:spcBef>
                <a:spcPts val="0"/>
              </a:spcBef>
              <a:spcAft>
                <a:spcPts val="0"/>
              </a:spcAft>
              <a:buSzPts val="1400"/>
              <a:buNone/>
              <a:defRPr sz="1867"/>
            </a:lvl7pPr>
            <a:lvl8pPr lvl="7" rtl="0">
              <a:lnSpc>
                <a:spcPct val="100000"/>
              </a:lnSpc>
              <a:spcBef>
                <a:spcPts val="0"/>
              </a:spcBef>
              <a:spcAft>
                <a:spcPts val="0"/>
              </a:spcAft>
              <a:buSzPts val="1400"/>
              <a:buNone/>
              <a:defRPr sz="1867"/>
            </a:lvl8pPr>
            <a:lvl9pPr lvl="8" rtl="0">
              <a:lnSpc>
                <a:spcPct val="100000"/>
              </a:lnSpc>
              <a:spcBef>
                <a:spcPts val="0"/>
              </a:spcBef>
              <a:spcAft>
                <a:spcPts val="0"/>
              </a:spcAft>
              <a:buSzPts val="1400"/>
              <a:buNone/>
              <a:defRPr sz="1867"/>
            </a:lvl9pPr>
          </a:lstStyle>
          <a:p>
            <a:endParaRPr/>
          </a:p>
        </p:txBody>
      </p:sp>
      <p:sp>
        <p:nvSpPr>
          <p:cNvPr id="73" name="Google Shape;73;p11"/>
          <p:cNvSpPr txBox="1">
            <a:spLocks noGrp="1"/>
          </p:cNvSpPr>
          <p:nvPr>
            <p:ph type="ctrTitle" idx="2"/>
          </p:nvPr>
        </p:nvSpPr>
        <p:spPr>
          <a:xfrm>
            <a:off x="6424504" y="2095400"/>
            <a:ext cx="4226000" cy="859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666666"/>
              </a:buClr>
              <a:buSzPts val="1800"/>
              <a:buNone/>
              <a:defRPr sz="2400">
                <a:solidFill>
                  <a:srgbClr val="666666"/>
                </a:solidFill>
              </a:defRPr>
            </a:lvl1pPr>
            <a:lvl2pPr lvl="1" rtl="0">
              <a:spcBef>
                <a:spcPts val="0"/>
              </a:spcBef>
              <a:spcAft>
                <a:spcPts val="0"/>
              </a:spcAft>
              <a:buClr>
                <a:srgbClr val="666666"/>
              </a:buClr>
              <a:buSzPts val="1600"/>
              <a:buNone/>
              <a:defRPr sz="2133">
                <a:solidFill>
                  <a:srgbClr val="666666"/>
                </a:solidFill>
              </a:defRPr>
            </a:lvl2pPr>
            <a:lvl3pPr lvl="2" rtl="0">
              <a:spcBef>
                <a:spcPts val="0"/>
              </a:spcBef>
              <a:spcAft>
                <a:spcPts val="0"/>
              </a:spcAft>
              <a:buClr>
                <a:srgbClr val="666666"/>
              </a:buClr>
              <a:buSzPts val="1600"/>
              <a:buNone/>
              <a:defRPr sz="2133">
                <a:solidFill>
                  <a:srgbClr val="666666"/>
                </a:solidFill>
              </a:defRPr>
            </a:lvl3pPr>
            <a:lvl4pPr lvl="3" rtl="0">
              <a:spcBef>
                <a:spcPts val="0"/>
              </a:spcBef>
              <a:spcAft>
                <a:spcPts val="0"/>
              </a:spcAft>
              <a:buClr>
                <a:srgbClr val="666666"/>
              </a:buClr>
              <a:buSzPts val="1600"/>
              <a:buNone/>
              <a:defRPr sz="2133">
                <a:solidFill>
                  <a:srgbClr val="666666"/>
                </a:solidFill>
              </a:defRPr>
            </a:lvl4pPr>
            <a:lvl5pPr lvl="4" rtl="0">
              <a:spcBef>
                <a:spcPts val="0"/>
              </a:spcBef>
              <a:spcAft>
                <a:spcPts val="0"/>
              </a:spcAft>
              <a:buClr>
                <a:srgbClr val="666666"/>
              </a:buClr>
              <a:buSzPts val="1600"/>
              <a:buNone/>
              <a:defRPr sz="2133">
                <a:solidFill>
                  <a:srgbClr val="666666"/>
                </a:solidFill>
              </a:defRPr>
            </a:lvl5pPr>
            <a:lvl6pPr lvl="5" rtl="0">
              <a:spcBef>
                <a:spcPts val="0"/>
              </a:spcBef>
              <a:spcAft>
                <a:spcPts val="0"/>
              </a:spcAft>
              <a:buClr>
                <a:srgbClr val="666666"/>
              </a:buClr>
              <a:buSzPts val="1600"/>
              <a:buNone/>
              <a:defRPr sz="2133">
                <a:solidFill>
                  <a:srgbClr val="666666"/>
                </a:solidFill>
              </a:defRPr>
            </a:lvl6pPr>
            <a:lvl7pPr lvl="6" rtl="0">
              <a:spcBef>
                <a:spcPts val="0"/>
              </a:spcBef>
              <a:spcAft>
                <a:spcPts val="0"/>
              </a:spcAft>
              <a:buClr>
                <a:srgbClr val="666666"/>
              </a:buClr>
              <a:buSzPts val="1600"/>
              <a:buNone/>
              <a:defRPr sz="2133">
                <a:solidFill>
                  <a:srgbClr val="666666"/>
                </a:solidFill>
              </a:defRPr>
            </a:lvl7pPr>
            <a:lvl8pPr lvl="7" rtl="0">
              <a:spcBef>
                <a:spcPts val="0"/>
              </a:spcBef>
              <a:spcAft>
                <a:spcPts val="0"/>
              </a:spcAft>
              <a:buClr>
                <a:srgbClr val="666666"/>
              </a:buClr>
              <a:buSzPts val="1600"/>
              <a:buNone/>
              <a:defRPr sz="2133">
                <a:solidFill>
                  <a:srgbClr val="666666"/>
                </a:solidFill>
              </a:defRPr>
            </a:lvl8pPr>
            <a:lvl9pPr lvl="8" rtl="0">
              <a:spcBef>
                <a:spcPts val="0"/>
              </a:spcBef>
              <a:spcAft>
                <a:spcPts val="0"/>
              </a:spcAft>
              <a:buClr>
                <a:srgbClr val="666666"/>
              </a:buClr>
              <a:buSzPts val="1600"/>
              <a:buNone/>
              <a:defRPr sz="2133">
                <a:solidFill>
                  <a:srgbClr val="666666"/>
                </a:solidFill>
              </a:defRPr>
            </a:lvl9pPr>
          </a:lstStyle>
          <a:p>
            <a:endParaRPr/>
          </a:p>
        </p:txBody>
      </p:sp>
      <p:sp>
        <p:nvSpPr>
          <p:cNvPr id="74" name="Google Shape;74;p11"/>
          <p:cNvSpPr txBox="1">
            <a:spLocks noGrp="1"/>
          </p:cNvSpPr>
          <p:nvPr>
            <p:ph type="subTitle" idx="3"/>
          </p:nvPr>
        </p:nvSpPr>
        <p:spPr>
          <a:xfrm>
            <a:off x="6424505" y="2902667"/>
            <a:ext cx="4135200" cy="14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sz="1867"/>
            </a:lvl3pPr>
            <a:lvl4pPr lvl="3" rtl="0">
              <a:lnSpc>
                <a:spcPct val="100000"/>
              </a:lnSpc>
              <a:spcBef>
                <a:spcPts val="0"/>
              </a:spcBef>
              <a:spcAft>
                <a:spcPts val="0"/>
              </a:spcAft>
              <a:buSzPts val="1400"/>
              <a:buNone/>
              <a:defRPr sz="1867"/>
            </a:lvl4pPr>
            <a:lvl5pPr lvl="4" rtl="0">
              <a:lnSpc>
                <a:spcPct val="100000"/>
              </a:lnSpc>
              <a:spcBef>
                <a:spcPts val="0"/>
              </a:spcBef>
              <a:spcAft>
                <a:spcPts val="0"/>
              </a:spcAft>
              <a:buSzPts val="1400"/>
              <a:buNone/>
              <a:defRPr sz="1867"/>
            </a:lvl5pPr>
            <a:lvl6pPr lvl="5" rtl="0">
              <a:lnSpc>
                <a:spcPct val="100000"/>
              </a:lnSpc>
              <a:spcBef>
                <a:spcPts val="0"/>
              </a:spcBef>
              <a:spcAft>
                <a:spcPts val="0"/>
              </a:spcAft>
              <a:buSzPts val="1400"/>
              <a:buNone/>
              <a:defRPr sz="1867"/>
            </a:lvl6pPr>
            <a:lvl7pPr lvl="6" rtl="0">
              <a:lnSpc>
                <a:spcPct val="100000"/>
              </a:lnSpc>
              <a:spcBef>
                <a:spcPts val="0"/>
              </a:spcBef>
              <a:spcAft>
                <a:spcPts val="0"/>
              </a:spcAft>
              <a:buSzPts val="1400"/>
              <a:buNone/>
              <a:defRPr sz="1867"/>
            </a:lvl7pPr>
            <a:lvl8pPr lvl="7" rtl="0">
              <a:lnSpc>
                <a:spcPct val="100000"/>
              </a:lnSpc>
              <a:spcBef>
                <a:spcPts val="0"/>
              </a:spcBef>
              <a:spcAft>
                <a:spcPts val="0"/>
              </a:spcAft>
              <a:buSzPts val="1400"/>
              <a:buNone/>
              <a:defRPr sz="1867"/>
            </a:lvl8pPr>
            <a:lvl9pPr lvl="8" rtl="0">
              <a:lnSpc>
                <a:spcPct val="100000"/>
              </a:lnSpc>
              <a:spcBef>
                <a:spcPts val="0"/>
              </a:spcBef>
              <a:spcAft>
                <a:spcPts val="0"/>
              </a:spcAft>
              <a:buSzPts val="1400"/>
              <a:buNone/>
              <a:defRPr sz="1867"/>
            </a:lvl9pPr>
          </a:lstStyle>
          <a:p>
            <a:endParaRPr/>
          </a:p>
        </p:txBody>
      </p:sp>
      <p:sp>
        <p:nvSpPr>
          <p:cNvPr id="75" name="Google Shape;75;p11"/>
          <p:cNvSpPr txBox="1">
            <a:spLocks noGrp="1"/>
          </p:cNvSpPr>
          <p:nvPr>
            <p:ph type="title" idx="4"/>
          </p:nvPr>
        </p:nvSpPr>
        <p:spPr>
          <a:xfrm>
            <a:off x="-15800" y="1236100"/>
            <a:ext cx="12192000" cy="6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extLst>
      <p:ext uri="{BB962C8B-B14F-4D97-AF65-F5344CB8AC3E}">
        <p14:creationId xmlns:p14="http://schemas.microsoft.com/office/powerpoint/2010/main" val="41727799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mp; 2 columns slide 1">
  <p:cSld name="Title &amp; 2 columns slide 1">
    <p:bg>
      <p:bgPr>
        <a:solidFill>
          <a:srgbClr val="FFFFFF"/>
        </a:solidFill>
        <a:effectLst/>
      </p:bgPr>
    </p:bg>
    <p:spTree>
      <p:nvGrpSpPr>
        <p:cNvPr id="1" name="Shape 76"/>
        <p:cNvGrpSpPr/>
        <p:nvPr/>
      </p:nvGrpSpPr>
      <p:grpSpPr>
        <a:xfrm>
          <a:off x="0" y="0"/>
          <a:ext cx="0" cy="0"/>
          <a:chOff x="0" y="0"/>
          <a:chExt cx="0" cy="0"/>
        </a:xfrm>
      </p:grpSpPr>
      <p:sp>
        <p:nvSpPr>
          <p:cNvPr id="77" name="Google Shape;77;p12"/>
          <p:cNvSpPr/>
          <p:nvPr/>
        </p:nvSpPr>
        <p:spPr>
          <a:xfrm>
            <a:off x="542600" y="469600"/>
            <a:ext cx="11106800" cy="5748000"/>
          </a:xfrm>
          <a:prstGeom prst="rect">
            <a:avLst/>
          </a:prstGeom>
          <a:noFill/>
          <a:ln w="38100" cap="flat" cmpd="sng">
            <a:solidFill>
              <a:srgbClr val="81ECEC"/>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78" name="Google Shape;78;p12"/>
          <p:cNvCxnSpPr/>
          <p:nvPr/>
        </p:nvCxnSpPr>
        <p:spPr>
          <a:xfrm>
            <a:off x="6067400" y="2588567"/>
            <a:ext cx="0" cy="2570000"/>
          </a:xfrm>
          <a:prstGeom prst="straightConnector1">
            <a:avLst/>
          </a:prstGeom>
          <a:noFill/>
          <a:ln w="38100" cap="flat" cmpd="sng">
            <a:solidFill>
              <a:srgbClr val="81ECEC"/>
            </a:solidFill>
            <a:prstDash val="solid"/>
            <a:round/>
            <a:headEnd type="none" w="med" len="med"/>
            <a:tailEnd type="none" w="med" len="med"/>
          </a:ln>
        </p:spPr>
      </p:cxnSp>
      <p:sp>
        <p:nvSpPr>
          <p:cNvPr id="79" name="Google Shape;79;p12"/>
          <p:cNvSpPr txBox="1">
            <a:spLocks noGrp="1"/>
          </p:cNvSpPr>
          <p:nvPr>
            <p:ph type="sldNum" idx="12"/>
          </p:nvPr>
        </p:nvSpPr>
        <p:spPr>
          <a:xfrm>
            <a:off x="11366277" y="6217589"/>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sp>
        <p:nvSpPr>
          <p:cNvPr id="80" name="Google Shape;80;p12"/>
          <p:cNvSpPr txBox="1">
            <a:spLocks noGrp="1"/>
          </p:cNvSpPr>
          <p:nvPr>
            <p:ph type="ctrTitle"/>
          </p:nvPr>
        </p:nvSpPr>
        <p:spPr>
          <a:xfrm>
            <a:off x="1484304" y="2868100"/>
            <a:ext cx="4226000" cy="85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2400">
                <a:solidFill>
                  <a:srgbClr val="666666"/>
                </a:solidFill>
              </a:defRPr>
            </a:lvl1pPr>
            <a:lvl2pPr lvl="1" algn="ctr" rtl="0">
              <a:spcBef>
                <a:spcPts val="0"/>
              </a:spcBef>
              <a:spcAft>
                <a:spcPts val="0"/>
              </a:spcAft>
              <a:buClr>
                <a:srgbClr val="666666"/>
              </a:buClr>
              <a:buSzPts val="1600"/>
              <a:buNone/>
              <a:defRPr sz="2133">
                <a:solidFill>
                  <a:srgbClr val="666666"/>
                </a:solidFill>
              </a:defRPr>
            </a:lvl2pPr>
            <a:lvl3pPr lvl="2" algn="ctr" rtl="0">
              <a:spcBef>
                <a:spcPts val="0"/>
              </a:spcBef>
              <a:spcAft>
                <a:spcPts val="0"/>
              </a:spcAft>
              <a:buClr>
                <a:srgbClr val="666666"/>
              </a:buClr>
              <a:buSzPts val="1600"/>
              <a:buNone/>
              <a:defRPr sz="2133">
                <a:solidFill>
                  <a:srgbClr val="666666"/>
                </a:solidFill>
              </a:defRPr>
            </a:lvl3pPr>
            <a:lvl4pPr lvl="3" algn="ctr" rtl="0">
              <a:spcBef>
                <a:spcPts val="0"/>
              </a:spcBef>
              <a:spcAft>
                <a:spcPts val="0"/>
              </a:spcAft>
              <a:buClr>
                <a:srgbClr val="666666"/>
              </a:buClr>
              <a:buSzPts val="1600"/>
              <a:buNone/>
              <a:defRPr sz="2133">
                <a:solidFill>
                  <a:srgbClr val="666666"/>
                </a:solidFill>
              </a:defRPr>
            </a:lvl4pPr>
            <a:lvl5pPr lvl="4" algn="ctr" rtl="0">
              <a:spcBef>
                <a:spcPts val="0"/>
              </a:spcBef>
              <a:spcAft>
                <a:spcPts val="0"/>
              </a:spcAft>
              <a:buClr>
                <a:srgbClr val="666666"/>
              </a:buClr>
              <a:buSzPts val="1600"/>
              <a:buNone/>
              <a:defRPr sz="2133">
                <a:solidFill>
                  <a:srgbClr val="666666"/>
                </a:solidFill>
              </a:defRPr>
            </a:lvl5pPr>
            <a:lvl6pPr lvl="5" algn="ctr" rtl="0">
              <a:spcBef>
                <a:spcPts val="0"/>
              </a:spcBef>
              <a:spcAft>
                <a:spcPts val="0"/>
              </a:spcAft>
              <a:buClr>
                <a:srgbClr val="666666"/>
              </a:buClr>
              <a:buSzPts val="1600"/>
              <a:buNone/>
              <a:defRPr sz="2133">
                <a:solidFill>
                  <a:srgbClr val="666666"/>
                </a:solidFill>
              </a:defRPr>
            </a:lvl6pPr>
            <a:lvl7pPr lvl="6" algn="ctr" rtl="0">
              <a:spcBef>
                <a:spcPts val="0"/>
              </a:spcBef>
              <a:spcAft>
                <a:spcPts val="0"/>
              </a:spcAft>
              <a:buClr>
                <a:srgbClr val="666666"/>
              </a:buClr>
              <a:buSzPts val="1600"/>
              <a:buNone/>
              <a:defRPr sz="2133">
                <a:solidFill>
                  <a:srgbClr val="666666"/>
                </a:solidFill>
              </a:defRPr>
            </a:lvl7pPr>
            <a:lvl8pPr lvl="7" algn="ctr" rtl="0">
              <a:spcBef>
                <a:spcPts val="0"/>
              </a:spcBef>
              <a:spcAft>
                <a:spcPts val="0"/>
              </a:spcAft>
              <a:buClr>
                <a:srgbClr val="666666"/>
              </a:buClr>
              <a:buSzPts val="1600"/>
              <a:buNone/>
              <a:defRPr sz="2133">
                <a:solidFill>
                  <a:srgbClr val="666666"/>
                </a:solidFill>
              </a:defRPr>
            </a:lvl8pPr>
            <a:lvl9pPr lvl="8" algn="ctr" rtl="0">
              <a:spcBef>
                <a:spcPts val="0"/>
              </a:spcBef>
              <a:spcAft>
                <a:spcPts val="0"/>
              </a:spcAft>
              <a:buClr>
                <a:srgbClr val="666666"/>
              </a:buClr>
              <a:buSzPts val="1600"/>
              <a:buNone/>
              <a:defRPr sz="2133">
                <a:solidFill>
                  <a:srgbClr val="666666"/>
                </a:solidFill>
              </a:defRPr>
            </a:lvl9pPr>
          </a:lstStyle>
          <a:p>
            <a:endParaRPr/>
          </a:p>
        </p:txBody>
      </p:sp>
      <p:sp>
        <p:nvSpPr>
          <p:cNvPr id="81" name="Google Shape;81;p12"/>
          <p:cNvSpPr txBox="1">
            <a:spLocks noGrp="1"/>
          </p:cNvSpPr>
          <p:nvPr>
            <p:ph type="subTitle" idx="1"/>
          </p:nvPr>
        </p:nvSpPr>
        <p:spPr>
          <a:xfrm>
            <a:off x="1529704" y="3675367"/>
            <a:ext cx="41352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82" name="Google Shape;82;p12"/>
          <p:cNvSpPr txBox="1">
            <a:spLocks noGrp="1"/>
          </p:cNvSpPr>
          <p:nvPr>
            <p:ph type="ctrTitle" idx="2"/>
          </p:nvPr>
        </p:nvSpPr>
        <p:spPr>
          <a:xfrm>
            <a:off x="6424504" y="2868100"/>
            <a:ext cx="4226000" cy="85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2400">
                <a:solidFill>
                  <a:srgbClr val="666666"/>
                </a:solidFill>
              </a:defRPr>
            </a:lvl1pPr>
            <a:lvl2pPr lvl="1" algn="ctr" rtl="0">
              <a:spcBef>
                <a:spcPts val="0"/>
              </a:spcBef>
              <a:spcAft>
                <a:spcPts val="0"/>
              </a:spcAft>
              <a:buClr>
                <a:srgbClr val="666666"/>
              </a:buClr>
              <a:buSzPts val="1600"/>
              <a:buNone/>
              <a:defRPr sz="2133">
                <a:solidFill>
                  <a:srgbClr val="666666"/>
                </a:solidFill>
              </a:defRPr>
            </a:lvl2pPr>
            <a:lvl3pPr lvl="2" algn="ctr" rtl="0">
              <a:spcBef>
                <a:spcPts val="0"/>
              </a:spcBef>
              <a:spcAft>
                <a:spcPts val="0"/>
              </a:spcAft>
              <a:buClr>
                <a:srgbClr val="666666"/>
              </a:buClr>
              <a:buSzPts val="1600"/>
              <a:buNone/>
              <a:defRPr sz="2133">
                <a:solidFill>
                  <a:srgbClr val="666666"/>
                </a:solidFill>
              </a:defRPr>
            </a:lvl3pPr>
            <a:lvl4pPr lvl="3" algn="ctr" rtl="0">
              <a:spcBef>
                <a:spcPts val="0"/>
              </a:spcBef>
              <a:spcAft>
                <a:spcPts val="0"/>
              </a:spcAft>
              <a:buClr>
                <a:srgbClr val="666666"/>
              </a:buClr>
              <a:buSzPts val="1600"/>
              <a:buNone/>
              <a:defRPr sz="2133">
                <a:solidFill>
                  <a:srgbClr val="666666"/>
                </a:solidFill>
              </a:defRPr>
            </a:lvl4pPr>
            <a:lvl5pPr lvl="4" algn="ctr" rtl="0">
              <a:spcBef>
                <a:spcPts val="0"/>
              </a:spcBef>
              <a:spcAft>
                <a:spcPts val="0"/>
              </a:spcAft>
              <a:buClr>
                <a:srgbClr val="666666"/>
              </a:buClr>
              <a:buSzPts val="1600"/>
              <a:buNone/>
              <a:defRPr sz="2133">
                <a:solidFill>
                  <a:srgbClr val="666666"/>
                </a:solidFill>
              </a:defRPr>
            </a:lvl5pPr>
            <a:lvl6pPr lvl="5" algn="ctr" rtl="0">
              <a:spcBef>
                <a:spcPts val="0"/>
              </a:spcBef>
              <a:spcAft>
                <a:spcPts val="0"/>
              </a:spcAft>
              <a:buClr>
                <a:srgbClr val="666666"/>
              </a:buClr>
              <a:buSzPts val="1600"/>
              <a:buNone/>
              <a:defRPr sz="2133">
                <a:solidFill>
                  <a:srgbClr val="666666"/>
                </a:solidFill>
              </a:defRPr>
            </a:lvl6pPr>
            <a:lvl7pPr lvl="6" algn="ctr" rtl="0">
              <a:spcBef>
                <a:spcPts val="0"/>
              </a:spcBef>
              <a:spcAft>
                <a:spcPts val="0"/>
              </a:spcAft>
              <a:buClr>
                <a:srgbClr val="666666"/>
              </a:buClr>
              <a:buSzPts val="1600"/>
              <a:buNone/>
              <a:defRPr sz="2133">
                <a:solidFill>
                  <a:srgbClr val="666666"/>
                </a:solidFill>
              </a:defRPr>
            </a:lvl7pPr>
            <a:lvl8pPr lvl="7" algn="ctr" rtl="0">
              <a:spcBef>
                <a:spcPts val="0"/>
              </a:spcBef>
              <a:spcAft>
                <a:spcPts val="0"/>
              </a:spcAft>
              <a:buClr>
                <a:srgbClr val="666666"/>
              </a:buClr>
              <a:buSzPts val="1600"/>
              <a:buNone/>
              <a:defRPr sz="2133">
                <a:solidFill>
                  <a:srgbClr val="666666"/>
                </a:solidFill>
              </a:defRPr>
            </a:lvl8pPr>
            <a:lvl9pPr lvl="8" algn="ctr" rtl="0">
              <a:spcBef>
                <a:spcPts val="0"/>
              </a:spcBef>
              <a:spcAft>
                <a:spcPts val="0"/>
              </a:spcAft>
              <a:buClr>
                <a:srgbClr val="666666"/>
              </a:buClr>
              <a:buSzPts val="1600"/>
              <a:buNone/>
              <a:defRPr sz="2133">
                <a:solidFill>
                  <a:srgbClr val="666666"/>
                </a:solidFill>
              </a:defRPr>
            </a:lvl9pPr>
          </a:lstStyle>
          <a:p>
            <a:endParaRPr/>
          </a:p>
        </p:txBody>
      </p:sp>
      <p:sp>
        <p:nvSpPr>
          <p:cNvPr id="83" name="Google Shape;83;p12"/>
          <p:cNvSpPr txBox="1">
            <a:spLocks noGrp="1"/>
          </p:cNvSpPr>
          <p:nvPr>
            <p:ph type="subTitle" idx="3"/>
          </p:nvPr>
        </p:nvSpPr>
        <p:spPr>
          <a:xfrm>
            <a:off x="6469904" y="3675367"/>
            <a:ext cx="41352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84" name="Google Shape;84;p12"/>
          <p:cNvSpPr txBox="1">
            <a:spLocks noGrp="1"/>
          </p:cNvSpPr>
          <p:nvPr>
            <p:ph type="title" idx="4"/>
          </p:nvPr>
        </p:nvSpPr>
        <p:spPr>
          <a:xfrm>
            <a:off x="-15800" y="1236100"/>
            <a:ext cx="12192000" cy="6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extLst>
      <p:ext uri="{BB962C8B-B14F-4D97-AF65-F5344CB8AC3E}">
        <p14:creationId xmlns:p14="http://schemas.microsoft.com/office/powerpoint/2010/main" val="433885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mp; 3 columns slide">
  <p:cSld name="Title &amp; 3 columns slide">
    <p:bg>
      <p:bgPr>
        <a:solidFill>
          <a:schemeClr val="tx2">
            <a:lumMod val="20000"/>
            <a:lumOff val="80000"/>
          </a:schemeClr>
        </a:solidFill>
        <a:effectLst/>
      </p:bgPr>
    </p:bg>
    <p:spTree>
      <p:nvGrpSpPr>
        <p:cNvPr id="1" name="Shape 85"/>
        <p:cNvGrpSpPr/>
        <p:nvPr/>
      </p:nvGrpSpPr>
      <p:grpSpPr>
        <a:xfrm>
          <a:off x="0" y="0"/>
          <a:ext cx="0" cy="0"/>
          <a:chOff x="0" y="0"/>
          <a:chExt cx="0" cy="0"/>
        </a:xfrm>
      </p:grpSpPr>
      <p:sp>
        <p:nvSpPr>
          <p:cNvPr id="86" name="Google Shape;86;p13"/>
          <p:cNvSpPr/>
          <p:nvPr/>
        </p:nvSpPr>
        <p:spPr>
          <a:xfrm>
            <a:off x="542600" y="469600"/>
            <a:ext cx="11106800" cy="5748000"/>
          </a:xfrm>
          <a:prstGeom prst="rect">
            <a:avLst/>
          </a:prstGeom>
          <a:noFill/>
          <a:ln w="38100" cap="flat" cmpd="sng">
            <a:solidFill>
              <a:srgbClr val="81ECEC"/>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13"/>
          <p:cNvSpPr txBox="1">
            <a:spLocks noGrp="1"/>
          </p:cNvSpPr>
          <p:nvPr>
            <p:ph type="title"/>
          </p:nvPr>
        </p:nvSpPr>
        <p:spPr>
          <a:xfrm>
            <a:off x="-15800" y="1236100"/>
            <a:ext cx="12192000" cy="6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88" name="Google Shape;88;p13"/>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sp>
        <p:nvSpPr>
          <p:cNvPr id="89" name="Google Shape;89;p13"/>
          <p:cNvSpPr txBox="1">
            <a:spLocks noGrp="1"/>
          </p:cNvSpPr>
          <p:nvPr>
            <p:ph type="ctrTitle" idx="2"/>
          </p:nvPr>
        </p:nvSpPr>
        <p:spPr>
          <a:xfrm>
            <a:off x="1473801" y="2749900"/>
            <a:ext cx="2818000" cy="85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2400">
                <a:solidFill>
                  <a:srgbClr val="666666"/>
                </a:solidFill>
              </a:defRPr>
            </a:lvl1pPr>
            <a:lvl2pPr lvl="1" algn="ctr" rtl="0">
              <a:spcBef>
                <a:spcPts val="0"/>
              </a:spcBef>
              <a:spcAft>
                <a:spcPts val="0"/>
              </a:spcAft>
              <a:buClr>
                <a:srgbClr val="666666"/>
              </a:buClr>
              <a:buSzPts val="1600"/>
              <a:buNone/>
              <a:defRPr sz="2133">
                <a:solidFill>
                  <a:srgbClr val="666666"/>
                </a:solidFill>
              </a:defRPr>
            </a:lvl2pPr>
            <a:lvl3pPr lvl="2" algn="ctr" rtl="0">
              <a:spcBef>
                <a:spcPts val="0"/>
              </a:spcBef>
              <a:spcAft>
                <a:spcPts val="0"/>
              </a:spcAft>
              <a:buClr>
                <a:srgbClr val="666666"/>
              </a:buClr>
              <a:buSzPts val="1600"/>
              <a:buNone/>
              <a:defRPr sz="2133">
                <a:solidFill>
                  <a:srgbClr val="666666"/>
                </a:solidFill>
              </a:defRPr>
            </a:lvl3pPr>
            <a:lvl4pPr lvl="3" algn="ctr" rtl="0">
              <a:spcBef>
                <a:spcPts val="0"/>
              </a:spcBef>
              <a:spcAft>
                <a:spcPts val="0"/>
              </a:spcAft>
              <a:buClr>
                <a:srgbClr val="666666"/>
              </a:buClr>
              <a:buSzPts val="1600"/>
              <a:buNone/>
              <a:defRPr sz="2133">
                <a:solidFill>
                  <a:srgbClr val="666666"/>
                </a:solidFill>
              </a:defRPr>
            </a:lvl4pPr>
            <a:lvl5pPr lvl="4" algn="ctr" rtl="0">
              <a:spcBef>
                <a:spcPts val="0"/>
              </a:spcBef>
              <a:spcAft>
                <a:spcPts val="0"/>
              </a:spcAft>
              <a:buClr>
                <a:srgbClr val="666666"/>
              </a:buClr>
              <a:buSzPts val="1600"/>
              <a:buNone/>
              <a:defRPr sz="2133">
                <a:solidFill>
                  <a:srgbClr val="666666"/>
                </a:solidFill>
              </a:defRPr>
            </a:lvl5pPr>
            <a:lvl6pPr lvl="5" algn="ctr" rtl="0">
              <a:spcBef>
                <a:spcPts val="0"/>
              </a:spcBef>
              <a:spcAft>
                <a:spcPts val="0"/>
              </a:spcAft>
              <a:buClr>
                <a:srgbClr val="666666"/>
              </a:buClr>
              <a:buSzPts val="1600"/>
              <a:buNone/>
              <a:defRPr sz="2133">
                <a:solidFill>
                  <a:srgbClr val="666666"/>
                </a:solidFill>
              </a:defRPr>
            </a:lvl6pPr>
            <a:lvl7pPr lvl="6" algn="ctr" rtl="0">
              <a:spcBef>
                <a:spcPts val="0"/>
              </a:spcBef>
              <a:spcAft>
                <a:spcPts val="0"/>
              </a:spcAft>
              <a:buClr>
                <a:srgbClr val="666666"/>
              </a:buClr>
              <a:buSzPts val="1600"/>
              <a:buNone/>
              <a:defRPr sz="2133">
                <a:solidFill>
                  <a:srgbClr val="666666"/>
                </a:solidFill>
              </a:defRPr>
            </a:lvl7pPr>
            <a:lvl8pPr lvl="7" algn="ctr" rtl="0">
              <a:spcBef>
                <a:spcPts val="0"/>
              </a:spcBef>
              <a:spcAft>
                <a:spcPts val="0"/>
              </a:spcAft>
              <a:buClr>
                <a:srgbClr val="666666"/>
              </a:buClr>
              <a:buSzPts val="1600"/>
              <a:buNone/>
              <a:defRPr sz="2133">
                <a:solidFill>
                  <a:srgbClr val="666666"/>
                </a:solidFill>
              </a:defRPr>
            </a:lvl8pPr>
            <a:lvl9pPr lvl="8" algn="ctr" rtl="0">
              <a:spcBef>
                <a:spcPts val="0"/>
              </a:spcBef>
              <a:spcAft>
                <a:spcPts val="0"/>
              </a:spcAft>
              <a:buClr>
                <a:srgbClr val="666666"/>
              </a:buClr>
              <a:buSzPts val="1600"/>
              <a:buNone/>
              <a:defRPr sz="2133">
                <a:solidFill>
                  <a:srgbClr val="666666"/>
                </a:solidFill>
              </a:defRPr>
            </a:lvl9pPr>
          </a:lstStyle>
          <a:p>
            <a:endParaRPr/>
          </a:p>
        </p:txBody>
      </p:sp>
      <p:sp>
        <p:nvSpPr>
          <p:cNvPr id="90" name="Google Shape;90;p13"/>
          <p:cNvSpPr txBox="1">
            <a:spLocks noGrp="1"/>
          </p:cNvSpPr>
          <p:nvPr>
            <p:ph type="subTitle" idx="1"/>
          </p:nvPr>
        </p:nvSpPr>
        <p:spPr>
          <a:xfrm>
            <a:off x="1473805" y="3557167"/>
            <a:ext cx="28180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91" name="Google Shape;91;p13"/>
          <p:cNvSpPr txBox="1">
            <a:spLocks noGrp="1"/>
          </p:cNvSpPr>
          <p:nvPr>
            <p:ph type="ctrTitle" idx="3"/>
          </p:nvPr>
        </p:nvSpPr>
        <p:spPr>
          <a:xfrm>
            <a:off x="4687001" y="2749900"/>
            <a:ext cx="2818000" cy="85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2400">
                <a:solidFill>
                  <a:srgbClr val="666666"/>
                </a:solidFill>
              </a:defRPr>
            </a:lvl1pPr>
            <a:lvl2pPr lvl="1" algn="ctr" rtl="0">
              <a:spcBef>
                <a:spcPts val="0"/>
              </a:spcBef>
              <a:spcAft>
                <a:spcPts val="0"/>
              </a:spcAft>
              <a:buClr>
                <a:srgbClr val="666666"/>
              </a:buClr>
              <a:buSzPts val="1600"/>
              <a:buNone/>
              <a:defRPr sz="2133">
                <a:solidFill>
                  <a:srgbClr val="666666"/>
                </a:solidFill>
              </a:defRPr>
            </a:lvl2pPr>
            <a:lvl3pPr lvl="2" algn="ctr" rtl="0">
              <a:spcBef>
                <a:spcPts val="0"/>
              </a:spcBef>
              <a:spcAft>
                <a:spcPts val="0"/>
              </a:spcAft>
              <a:buClr>
                <a:srgbClr val="666666"/>
              </a:buClr>
              <a:buSzPts val="1600"/>
              <a:buNone/>
              <a:defRPr sz="2133">
                <a:solidFill>
                  <a:srgbClr val="666666"/>
                </a:solidFill>
              </a:defRPr>
            </a:lvl3pPr>
            <a:lvl4pPr lvl="3" algn="ctr" rtl="0">
              <a:spcBef>
                <a:spcPts val="0"/>
              </a:spcBef>
              <a:spcAft>
                <a:spcPts val="0"/>
              </a:spcAft>
              <a:buClr>
                <a:srgbClr val="666666"/>
              </a:buClr>
              <a:buSzPts val="1600"/>
              <a:buNone/>
              <a:defRPr sz="2133">
                <a:solidFill>
                  <a:srgbClr val="666666"/>
                </a:solidFill>
              </a:defRPr>
            </a:lvl4pPr>
            <a:lvl5pPr lvl="4" algn="ctr" rtl="0">
              <a:spcBef>
                <a:spcPts val="0"/>
              </a:spcBef>
              <a:spcAft>
                <a:spcPts val="0"/>
              </a:spcAft>
              <a:buClr>
                <a:srgbClr val="666666"/>
              </a:buClr>
              <a:buSzPts val="1600"/>
              <a:buNone/>
              <a:defRPr sz="2133">
                <a:solidFill>
                  <a:srgbClr val="666666"/>
                </a:solidFill>
              </a:defRPr>
            </a:lvl5pPr>
            <a:lvl6pPr lvl="5" algn="ctr" rtl="0">
              <a:spcBef>
                <a:spcPts val="0"/>
              </a:spcBef>
              <a:spcAft>
                <a:spcPts val="0"/>
              </a:spcAft>
              <a:buClr>
                <a:srgbClr val="666666"/>
              </a:buClr>
              <a:buSzPts val="1600"/>
              <a:buNone/>
              <a:defRPr sz="2133">
                <a:solidFill>
                  <a:srgbClr val="666666"/>
                </a:solidFill>
              </a:defRPr>
            </a:lvl6pPr>
            <a:lvl7pPr lvl="6" algn="ctr" rtl="0">
              <a:spcBef>
                <a:spcPts val="0"/>
              </a:spcBef>
              <a:spcAft>
                <a:spcPts val="0"/>
              </a:spcAft>
              <a:buClr>
                <a:srgbClr val="666666"/>
              </a:buClr>
              <a:buSzPts val="1600"/>
              <a:buNone/>
              <a:defRPr sz="2133">
                <a:solidFill>
                  <a:srgbClr val="666666"/>
                </a:solidFill>
              </a:defRPr>
            </a:lvl7pPr>
            <a:lvl8pPr lvl="7" algn="ctr" rtl="0">
              <a:spcBef>
                <a:spcPts val="0"/>
              </a:spcBef>
              <a:spcAft>
                <a:spcPts val="0"/>
              </a:spcAft>
              <a:buClr>
                <a:srgbClr val="666666"/>
              </a:buClr>
              <a:buSzPts val="1600"/>
              <a:buNone/>
              <a:defRPr sz="2133">
                <a:solidFill>
                  <a:srgbClr val="666666"/>
                </a:solidFill>
              </a:defRPr>
            </a:lvl8pPr>
            <a:lvl9pPr lvl="8" algn="ctr" rtl="0">
              <a:spcBef>
                <a:spcPts val="0"/>
              </a:spcBef>
              <a:spcAft>
                <a:spcPts val="0"/>
              </a:spcAft>
              <a:buClr>
                <a:srgbClr val="666666"/>
              </a:buClr>
              <a:buSzPts val="1600"/>
              <a:buNone/>
              <a:defRPr sz="2133">
                <a:solidFill>
                  <a:srgbClr val="666666"/>
                </a:solidFill>
              </a:defRPr>
            </a:lvl9pPr>
          </a:lstStyle>
          <a:p>
            <a:endParaRPr/>
          </a:p>
        </p:txBody>
      </p:sp>
      <p:sp>
        <p:nvSpPr>
          <p:cNvPr id="92" name="Google Shape;92;p13"/>
          <p:cNvSpPr txBox="1">
            <a:spLocks noGrp="1"/>
          </p:cNvSpPr>
          <p:nvPr>
            <p:ph type="subTitle" idx="4"/>
          </p:nvPr>
        </p:nvSpPr>
        <p:spPr>
          <a:xfrm>
            <a:off x="4687005" y="3557167"/>
            <a:ext cx="28180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93" name="Google Shape;93;p13"/>
          <p:cNvSpPr txBox="1">
            <a:spLocks noGrp="1"/>
          </p:cNvSpPr>
          <p:nvPr>
            <p:ph type="ctrTitle" idx="5"/>
          </p:nvPr>
        </p:nvSpPr>
        <p:spPr>
          <a:xfrm>
            <a:off x="7900201" y="2749900"/>
            <a:ext cx="2818000" cy="85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2400">
                <a:solidFill>
                  <a:srgbClr val="666666"/>
                </a:solidFill>
              </a:defRPr>
            </a:lvl1pPr>
            <a:lvl2pPr lvl="1" algn="ctr" rtl="0">
              <a:spcBef>
                <a:spcPts val="0"/>
              </a:spcBef>
              <a:spcAft>
                <a:spcPts val="0"/>
              </a:spcAft>
              <a:buClr>
                <a:srgbClr val="666666"/>
              </a:buClr>
              <a:buSzPts val="1600"/>
              <a:buNone/>
              <a:defRPr sz="2133">
                <a:solidFill>
                  <a:srgbClr val="666666"/>
                </a:solidFill>
              </a:defRPr>
            </a:lvl2pPr>
            <a:lvl3pPr lvl="2" algn="ctr" rtl="0">
              <a:spcBef>
                <a:spcPts val="0"/>
              </a:spcBef>
              <a:spcAft>
                <a:spcPts val="0"/>
              </a:spcAft>
              <a:buClr>
                <a:srgbClr val="666666"/>
              </a:buClr>
              <a:buSzPts val="1600"/>
              <a:buNone/>
              <a:defRPr sz="2133">
                <a:solidFill>
                  <a:srgbClr val="666666"/>
                </a:solidFill>
              </a:defRPr>
            </a:lvl3pPr>
            <a:lvl4pPr lvl="3" algn="ctr" rtl="0">
              <a:spcBef>
                <a:spcPts val="0"/>
              </a:spcBef>
              <a:spcAft>
                <a:spcPts val="0"/>
              </a:spcAft>
              <a:buClr>
                <a:srgbClr val="666666"/>
              </a:buClr>
              <a:buSzPts val="1600"/>
              <a:buNone/>
              <a:defRPr sz="2133">
                <a:solidFill>
                  <a:srgbClr val="666666"/>
                </a:solidFill>
              </a:defRPr>
            </a:lvl4pPr>
            <a:lvl5pPr lvl="4" algn="ctr" rtl="0">
              <a:spcBef>
                <a:spcPts val="0"/>
              </a:spcBef>
              <a:spcAft>
                <a:spcPts val="0"/>
              </a:spcAft>
              <a:buClr>
                <a:srgbClr val="666666"/>
              </a:buClr>
              <a:buSzPts val="1600"/>
              <a:buNone/>
              <a:defRPr sz="2133">
                <a:solidFill>
                  <a:srgbClr val="666666"/>
                </a:solidFill>
              </a:defRPr>
            </a:lvl5pPr>
            <a:lvl6pPr lvl="5" algn="ctr" rtl="0">
              <a:spcBef>
                <a:spcPts val="0"/>
              </a:spcBef>
              <a:spcAft>
                <a:spcPts val="0"/>
              </a:spcAft>
              <a:buClr>
                <a:srgbClr val="666666"/>
              </a:buClr>
              <a:buSzPts val="1600"/>
              <a:buNone/>
              <a:defRPr sz="2133">
                <a:solidFill>
                  <a:srgbClr val="666666"/>
                </a:solidFill>
              </a:defRPr>
            </a:lvl6pPr>
            <a:lvl7pPr lvl="6" algn="ctr" rtl="0">
              <a:spcBef>
                <a:spcPts val="0"/>
              </a:spcBef>
              <a:spcAft>
                <a:spcPts val="0"/>
              </a:spcAft>
              <a:buClr>
                <a:srgbClr val="666666"/>
              </a:buClr>
              <a:buSzPts val="1600"/>
              <a:buNone/>
              <a:defRPr sz="2133">
                <a:solidFill>
                  <a:srgbClr val="666666"/>
                </a:solidFill>
              </a:defRPr>
            </a:lvl7pPr>
            <a:lvl8pPr lvl="7" algn="ctr" rtl="0">
              <a:spcBef>
                <a:spcPts val="0"/>
              </a:spcBef>
              <a:spcAft>
                <a:spcPts val="0"/>
              </a:spcAft>
              <a:buClr>
                <a:srgbClr val="666666"/>
              </a:buClr>
              <a:buSzPts val="1600"/>
              <a:buNone/>
              <a:defRPr sz="2133">
                <a:solidFill>
                  <a:srgbClr val="666666"/>
                </a:solidFill>
              </a:defRPr>
            </a:lvl8pPr>
            <a:lvl9pPr lvl="8" algn="ctr" rtl="0">
              <a:spcBef>
                <a:spcPts val="0"/>
              </a:spcBef>
              <a:spcAft>
                <a:spcPts val="0"/>
              </a:spcAft>
              <a:buClr>
                <a:srgbClr val="666666"/>
              </a:buClr>
              <a:buSzPts val="1600"/>
              <a:buNone/>
              <a:defRPr sz="2133">
                <a:solidFill>
                  <a:srgbClr val="666666"/>
                </a:solidFill>
              </a:defRPr>
            </a:lvl9pPr>
          </a:lstStyle>
          <a:p>
            <a:endParaRPr/>
          </a:p>
        </p:txBody>
      </p:sp>
      <p:sp>
        <p:nvSpPr>
          <p:cNvPr id="94" name="Google Shape;94;p13"/>
          <p:cNvSpPr txBox="1">
            <a:spLocks noGrp="1"/>
          </p:cNvSpPr>
          <p:nvPr>
            <p:ph type="subTitle" idx="6"/>
          </p:nvPr>
        </p:nvSpPr>
        <p:spPr>
          <a:xfrm>
            <a:off x="7900205" y="3557167"/>
            <a:ext cx="28180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cxnSp>
        <p:nvCxnSpPr>
          <p:cNvPr id="95" name="Google Shape;95;p13"/>
          <p:cNvCxnSpPr/>
          <p:nvPr/>
        </p:nvCxnSpPr>
        <p:spPr>
          <a:xfrm>
            <a:off x="4541933" y="2569100"/>
            <a:ext cx="0" cy="2588400"/>
          </a:xfrm>
          <a:prstGeom prst="straightConnector1">
            <a:avLst/>
          </a:prstGeom>
          <a:noFill/>
          <a:ln w="38100" cap="flat" cmpd="sng">
            <a:solidFill>
              <a:srgbClr val="81ECEC"/>
            </a:solidFill>
            <a:prstDash val="solid"/>
            <a:round/>
            <a:headEnd type="none" w="med" len="med"/>
            <a:tailEnd type="none" w="med" len="med"/>
          </a:ln>
        </p:spPr>
      </p:cxnSp>
    </p:spTree>
    <p:extLst>
      <p:ext uri="{BB962C8B-B14F-4D97-AF65-F5344CB8AC3E}">
        <p14:creationId xmlns:p14="http://schemas.microsoft.com/office/powerpoint/2010/main" val="33450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mp; 6 columns slide">
  <p:cSld name="Title &amp; 6 columns slide">
    <p:bg>
      <p:bgPr>
        <a:solidFill>
          <a:srgbClr val="FFFFFF"/>
        </a:solidFill>
        <a:effectLst/>
      </p:bgPr>
    </p:bg>
    <p:spTree>
      <p:nvGrpSpPr>
        <p:cNvPr id="1" name="Shape 97"/>
        <p:cNvGrpSpPr/>
        <p:nvPr/>
      </p:nvGrpSpPr>
      <p:grpSpPr>
        <a:xfrm>
          <a:off x="0" y="0"/>
          <a:ext cx="0" cy="0"/>
          <a:chOff x="0" y="0"/>
          <a:chExt cx="0" cy="0"/>
        </a:xfrm>
      </p:grpSpPr>
      <p:sp>
        <p:nvSpPr>
          <p:cNvPr id="98" name="Google Shape;98;p14"/>
          <p:cNvSpPr/>
          <p:nvPr/>
        </p:nvSpPr>
        <p:spPr>
          <a:xfrm>
            <a:off x="542600" y="469600"/>
            <a:ext cx="11106800" cy="5748000"/>
          </a:xfrm>
          <a:prstGeom prst="rect">
            <a:avLst/>
          </a:prstGeom>
          <a:noFill/>
          <a:ln w="38100" cap="flat" cmpd="sng">
            <a:solidFill>
              <a:srgbClr val="81ECEC"/>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14"/>
          <p:cNvSpPr txBox="1">
            <a:spLocks noGrp="1"/>
          </p:cNvSpPr>
          <p:nvPr>
            <p:ph type="ctrTitle"/>
          </p:nvPr>
        </p:nvSpPr>
        <p:spPr>
          <a:xfrm>
            <a:off x="1473801" y="3687467"/>
            <a:ext cx="2818000" cy="85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867">
                <a:solidFill>
                  <a:srgbClr val="666666"/>
                </a:solidFill>
              </a:defRPr>
            </a:lvl1pPr>
            <a:lvl2pPr lvl="1" algn="ctr" rtl="0">
              <a:spcBef>
                <a:spcPts val="0"/>
              </a:spcBef>
              <a:spcAft>
                <a:spcPts val="0"/>
              </a:spcAft>
              <a:buClr>
                <a:srgbClr val="666666"/>
              </a:buClr>
              <a:buSzPts val="1600"/>
              <a:buNone/>
              <a:defRPr sz="2133">
                <a:solidFill>
                  <a:srgbClr val="666666"/>
                </a:solidFill>
              </a:defRPr>
            </a:lvl2pPr>
            <a:lvl3pPr lvl="2" algn="ctr" rtl="0">
              <a:spcBef>
                <a:spcPts val="0"/>
              </a:spcBef>
              <a:spcAft>
                <a:spcPts val="0"/>
              </a:spcAft>
              <a:buClr>
                <a:srgbClr val="666666"/>
              </a:buClr>
              <a:buSzPts val="1600"/>
              <a:buNone/>
              <a:defRPr sz="2133">
                <a:solidFill>
                  <a:srgbClr val="666666"/>
                </a:solidFill>
              </a:defRPr>
            </a:lvl3pPr>
            <a:lvl4pPr lvl="3" algn="ctr" rtl="0">
              <a:spcBef>
                <a:spcPts val="0"/>
              </a:spcBef>
              <a:spcAft>
                <a:spcPts val="0"/>
              </a:spcAft>
              <a:buClr>
                <a:srgbClr val="666666"/>
              </a:buClr>
              <a:buSzPts val="1600"/>
              <a:buNone/>
              <a:defRPr sz="2133">
                <a:solidFill>
                  <a:srgbClr val="666666"/>
                </a:solidFill>
              </a:defRPr>
            </a:lvl4pPr>
            <a:lvl5pPr lvl="4" algn="ctr" rtl="0">
              <a:spcBef>
                <a:spcPts val="0"/>
              </a:spcBef>
              <a:spcAft>
                <a:spcPts val="0"/>
              </a:spcAft>
              <a:buClr>
                <a:srgbClr val="666666"/>
              </a:buClr>
              <a:buSzPts val="1600"/>
              <a:buNone/>
              <a:defRPr sz="2133">
                <a:solidFill>
                  <a:srgbClr val="666666"/>
                </a:solidFill>
              </a:defRPr>
            </a:lvl5pPr>
            <a:lvl6pPr lvl="5" algn="ctr" rtl="0">
              <a:spcBef>
                <a:spcPts val="0"/>
              </a:spcBef>
              <a:spcAft>
                <a:spcPts val="0"/>
              </a:spcAft>
              <a:buClr>
                <a:srgbClr val="666666"/>
              </a:buClr>
              <a:buSzPts val="1600"/>
              <a:buNone/>
              <a:defRPr sz="2133">
                <a:solidFill>
                  <a:srgbClr val="666666"/>
                </a:solidFill>
              </a:defRPr>
            </a:lvl6pPr>
            <a:lvl7pPr lvl="6" algn="ctr" rtl="0">
              <a:spcBef>
                <a:spcPts val="0"/>
              </a:spcBef>
              <a:spcAft>
                <a:spcPts val="0"/>
              </a:spcAft>
              <a:buClr>
                <a:srgbClr val="666666"/>
              </a:buClr>
              <a:buSzPts val="1600"/>
              <a:buNone/>
              <a:defRPr sz="2133">
                <a:solidFill>
                  <a:srgbClr val="666666"/>
                </a:solidFill>
              </a:defRPr>
            </a:lvl7pPr>
            <a:lvl8pPr lvl="7" algn="ctr" rtl="0">
              <a:spcBef>
                <a:spcPts val="0"/>
              </a:spcBef>
              <a:spcAft>
                <a:spcPts val="0"/>
              </a:spcAft>
              <a:buClr>
                <a:srgbClr val="666666"/>
              </a:buClr>
              <a:buSzPts val="1600"/>
              <a:buNone/>
              <a:defRPr sz="2133">
                <a:solidFill>
                  <a:srgbClr val="666666"/>
                </a:solidFill>
              </a:defRPr>
            </a:lvl8pPr>
            <a:lvl9pPr lvl="8" algn="ctr" rtl="0">
              <a:spcBef>
                <a:spcPts val="0"/>
              </a:spcBef>
              <a:spcAft>
                <a:spcPts val="0"/>
              </a:spcAft>
              <a:buClr>
                <a:srgbClr val="666666"/>
              </a:buClr>
              <a:buSzPts val="1600"/>
              <a:buNone/>
              <a:defRPr sz="2133">
                <a:solidFill>
                  <a:srgbClr val="666666"/>
                </a:solidFill>
              </a:defRPr>
            </a:lvl9pPr>
          </a:lstStyle>
          <a:p>
            <a:endParaRPr/>
          </a:p>
        </p:txBody>
      </p:sp>
      <p:sp>
        <p:nvSpPr>
          <p:cNvPr id="100" name="Google Shape;100;p14"/>
          <p:cNvSpPr txBox="1">
            <a:spLocks noGrp="1"/>
          </p:cNvSpPr>
          <p:nvPr>
            <p:ph type="subTitle" idx="1"/>
          </p:nvPr>
        </p:nvSpPr>
        <p:spPr>
          <a:xfrm>
            <a:off x="1307467" y="4494733"/>
            <a:ext cx="3150800" cy="8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01" name="Google Shape;101;p14"/>
          <p:cNvSpPr txBox="1">
            <a:spLocks noGrp="1"/>
          </p:cNvSpPr>
          <p:nvPr>
            <p:ph type="ctrTitle" idx="2"/>
          </p:nvPr>
        </p:nvSpPr>
        <p:spPr>
          <a:xfrm>
            <a:off x="4646201" y="3687467"/>
            <a:ext cx="2818000" cy="85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867">
                <a:solidFill>
                  <a:srgbClr val="666666"/>
                </a:solidFill>
              </a:defRPr>
            </a:lvl1pPr>
            <a:lvl2pPr lvl="1" algn="ctr" rtl="0">
              <a:spcBef>
                <a:spcPts val="0"/>
              </a:spcBef>
              <a:spcAft>
                <a:spcPts val="0"/>
              </a:spcAft>
              <a:buClr>
                <a:srgbClr val="666666"/>
              </a:buClr>
              <a:buSzPts val="1600"/>
              <a:buNone/>
              <a:defRPr sz="2133">
                <a:solidFill>
                  <a:srgbClr val="666666"/>
                </a:solidFill>
              </a:defRPr>
            </a:lvl2pPr>
            <a:lvl3pPr lvl="2" algn="ctr" rtl="0">
              <a:spcBef>
                <a:spcPts val="0"/>
              </a:spcBef>
              <a:spcAft>
                <a:spcPts val="0"/>
              </a:spcAft>
              <a:buClr>
                <a:srgbClr val="666666"/>
              </a:buClr>
              <a:buSzPts val="1600"/>
              <a:buNone/>
              <a:defRPr sz="2133">
                <a:solidFill>
                  <a:srgbClr val="666666"/>
                </a:solidFill>
              </a:defRPr>
            </a:lvl3pPr>
            <a:lvl4pPr lvl="3" algn="ctr" rtl="0">
              <a:spcBef>
                <a:spcPts val="0"/>
              </a:spcBef>
              <a:spcAft>
                <a:spcPts val="0"/>
              </a:spcAft>
              <a:buClr>
                <a:srgbClr val="666666"/>
              </a:buClr>
              <a:buSzPts val="1600"/>
              <a:buNone/>
              <a:defRPr sz="2133">
                <a:solidFill>
                  <a:srgbClr val="666666"/>
                </a:solidFill>
              </a:defRPr>
            </a:lvl4pPr>
            <a:lvl5pPr lvl="4" algn="ctr" rtl="0">
              <a:spcBef>
                <a:spcPts val="0"/>
              </a:spcBef>
              <a:spcAft>
                <a:spcPts val="0"/>
              </a:spcAft>
              <a:buClr>
                <a:srgbClr val="666666"/>
              </a:buClr>
              <a:buSzPts val="1600"/>
              <a:buNone/>
              <a:defRPr sz="2133">
                <a:solidFill>
                  <a:srgbClr val="666666"/>
                </a:solidFill>
              </a:defRPr>
            </a:lvl5pPr>
            <a:lvl6pPr lvl="5" algn="ctr" rtl="0">
              <a:spcBef>
                <a:spcPts val="0"/>
              </a:spcBef>
              <a:spcAft>
                <a:spcPts val="0"/>
              </a:spcAft>
              <a:buClr>
                <a:srgbClr val="666666"/>
              </a:buClr>
              <a:buSzPts val="1600"/>
              <a:buNone/>
              <a:defRPr sz="2133">
                <a:solidFill>
                  <a:srgbClr val="666666"/>
                </a:solidFill>
              </a:defRPr>
            </a:lvl6pPr>
            <a:lvl7pPr lvl="6" algn="ctr" rtl="0">
              <a:spcBef>
                <a:spcPts val="0"/>
              </a:spcBef>
              <a:spcAft>
                <a:spcPts val="0"/>
              </a:spcAft>
              <a:buClr>
                <a:srgbClr val="666666"/>
              </a:buClr>
              <a:buSzPts val="1600"/>
              <a:buNone/>
              <a:defRPr sz="2133">
                <a:solidFill>
                  <a:srgbClr val="666666"/>
                </a:solidFill>
              </a:defRPr>
            </a:lvl7pPr>
            <a:lvl8pPr lvl="7" algn="ctr" rtl="0">
              <a:spcBef>
                <a:spcPts val="0"/>
              </a:spcBef>
              <a:spcAft>
                <a:spcPts val="0"/>
              </a:spcAft>
              <a:buClr>
                <a:srgbClr val="666666"/>
              </a:buClr>
              <a:buSzPts val="1600"/>
              <a:buNone/>
              <a:defRPr sz="2133">
                <a:solidFill>
                  <a:srgbClr val="666666"/>
                </a:solidFill>
              </a:defRPr>
            </a:lvl8pPr>
            <a:lvl9pPr lvl="8" algn="ctr" rtl="0">
              <a:spcBef>
                <a:spcPts val="0"/>
              </a:spcBef>
              <a:spcAft>
                <a:spcPts val="0"/>
              </a:spcAft>
              <a:buClr>
                <a:srgbClr val="666666"/>
              </a:buClr>
              <a:buSzPts val="1600"/>
              <a:buNone/>
              <a:defRPr sz="2133">
                <a:solidFill>
                  <a:srgbClr val="666666"/>
                </a:solidFill>
              </a:defRPr>
            </a:lvl9pPr>
          </a:lstStyle>
          <a:p>
            <a:endParaRPr/>
          </a:p>
        </p:txBody>
      </p:sp>
      <p:sp>
        <p:nvSpPr>
          <p:cNvPr id="102" name="Google Shape;102;p14"/>
          <p:cNvSpPr txBox="1">
            <a:spLocks noGrp="1"/>
          </p:cNvSpPr>
          <p:nvPr>
            <p:ph type="subTitle" idx="3"/>
          </p:nvPr>
        </p:nvSpPr>
        <p:spPr>
          <a:xfrm>
            <a:off x="4559967" y="4494733"/>
            <a:ext cx="2990400" cy="8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03" name="Google Shape;103;p14"/>
          <p:cNvSpPr txBox="1">
            <a:spLocks noGrp="1"/>
          </p:cNvSpPr>
          <p:nvPr>
            <p:ph type="ctrTitle" idx="4"/>
          </p:nvPr>
        </p:nvSpPr>
        <p:spPr>
          <a:xfrm>
            <a:off x="7840335" y="3687467"/>
            <a:ext cx="2818000" cy="85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867">
                <a:solidFill>
                  <a:srgbClr val="666666"/>
                </a:solidFill>
              </a:defRPr>
            </a:lvl1pPr>
            <a:lvl2pPr lvl="1" algn="ctr" rtl="0">
              <a:spcBef>
                <a:spcPts val="0"/>
              </a:spcBef>
              <a:spcAft>
                <a:spcPts val="0"/>
              </a:spcAft>
              <a:buClr>
                <a:srgbClr val="666666"/>
              </a:buClr>
              <a:buSzPts val="1600"/>
              <a:buNone/>
              <a:defRPr sz="2133">
                <a:solidFill>
                  <a:srgbClr val="666666"/>
                </a:solidFill>
              </a:defRPr>
            </a:lvl2pPr>
            <a:lvl3pPr lvl="2" algn="ctr" rtl="0">
              <a:spcBef>
                <a:spcPts val="0"/>
              </a:spcBef>
              <a:spcAft>
                <a:spcPts val="0"/>
              </a:spcAft>
              <a:buClr>
                <a:srgbClr val="666666"/>
              </a:buClr>
              <a:buSzPts val="1600"/>
              <a:buNone/>
              <a:defRPr sz="2133">
                <a:solidFill>
                  <a:srgbClr val="666666"/>
                </a:solidFill>
              </a:defRPr>
            </a:lvl3pPr>
            <a:lvl4pPr lvl="3" algn="ctr" rtl="0">
              <a:spcBef>
                <a:spcPts val="0"/>
              </a:spcBef>
              <a:spcAft>
                <a:spcPts val="0"/>
              </a:spcAft>
              <a:buClr>
                <a:srgbClr val="666666"/>
              </a:buClr>
              <a:buSzPts val="1600"/>
              <a:buNone/>
              <a:defRPr sz="2133">
                <a:solidFill>
                  <a:srgbClr val="666666"/>
                </a:solidFill>
              </a:defRPr>
            </a:lvl4pPr>
            <a:lvl5pPr lvl="4" algn="ctr" rtl="0">
              <a:spcBef>
                <a:spcPts val="0"/>
              </a:spcBef>
              <a:spcAft>
                <a:spcPts val="0"/>
              </a:spcAft>
              <a:buClr>
                <a:srgbClr val="666666"/>
              </a:buClr>
              <a:buSzPts val="1600"/>
              <a:buNone/>
              <a:defRPr sz="2133">
                <a:solidFill>
                  <a:srgbClr val="666666"/>
                </a:solidFill>
              </a:defRPr>
            </a:lvl5pPr>
            <a:lvl6pPr lvl="5" algn="ctr" rtl="0">
              <a:spcBef>
                <a:spcPts val="0"/>
              </a:spcBef>
              <a:spcAft>
                <a:spcPts val="0"/>
              </a:spcAft>
              <a:buClr>
                <a:srgbClr val="666666"/>
              </a:buClr>
              <a:buSzPts val="1600"/>
              <a:buNone/>
              <a:defRPr sz="2133">
                <a:solidFill>
                  <a:srgbClr val="666666"/>
                </a:solidFill>
              </a:defRPr>
            </a:lvl6pPr>
            <a:lvl7pPr lvl="6" algn="ctr" rtl="0">
              <a:spcBef>
                <a:spcPts val="0"/>
              </a:spcBef>
              <a:spcAft>
                <a:spcPts val="0"/>
              </a:spcAft>
              <a:buClr>
                <a:srgbClr val="666666"/>
              </a:buClr>
              <a:buSzPts val="1600"/>
              <a:buNone/>
              <a:defRPr sz="2133">
                <a:solidFill>
                  <a:srgbClr val="666666"/>
                </a:solidFill>
              </a:defRPr>
            </a:lvl7pPr>
            <a:lvl8pPr lvl="7" algn="ctr" rtl="0">
              <a:spcBef>
                <a:spcPts val="0"/>
              </a:spcBef>
              <a:spcAft>
                <a:spcPts val="0"/>
              </a:spcAft>
              <a:buClr>
                <a:srgbClr val="666666"/>
              </a:buClr>
              <a:buSzPts val="1600"/>
              <a:buNone/>
              <a:defRPr sz="2133">
                <a:solidFill>
                  <a:srgbClr val="666666"/>
                </a:solidFill>
              </a:defRPr>
            </a:lvl8pPr>
            <a:lvl9pPr lvl="8" algn="ctr" rtl="0">
              <a:spcBef>
                <a:spcPts val="0"/>
              </a:spcBef>
              <a:spcAft>
                <a:spcPts val="0"/>
              </a:spcAft>
              <a:buClr>
                <a:srgbClr val="666666"/>
              </a:buClr>
              <a:buSzPts val="1600"/>
              <a:buNone/>
              <a:defRPr sz="2133">
                <a:solidFill>
                  <a:srgbClr val="666666"/>
                </a:solidFill>
              </a:defRPr>
            </a:lvl9pPr>
          </a:lstStyle>
          <a:p>
            <a:endParaRPr/>
          </a:p>
        </p:txBody>
      </p:sp>
      <p:sp>
        <p:nvSpPr>
          <p:cNvPr id="104" name="Google Shape;104;p14"/>
          <p:cNvSpPr txBox="1">
            <a:spLocks noGrp="1"/>
          </p:cNvSpPr>
          <p:nvPr>
            <p:ph type="subTitle" idx="5"/>
          </p:nvPr>
        </p:nvSpPr>
        <p:spPr>
          <a:xfrm>
            <a:off x="7840333" y="4494733"/>
            <a:ext cx="2818000" cy="8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05" name="Google Shape;105;p14"/>
          <p:cNvSpPr txBox="1">
            <a:spLocks noGrp="1"/>
          </p:cNvSpPr>
          <p:nvPr>
            <p:ph type="title" idx="6"/>
          </p:nvPr>
        </p:nvSpPr>
        <p:spPr>
          <a:xfrm>
            <a:off x="1031800" y="850767"/>
            <a:ext cx="10230000" cy="6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933"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106" name="Google Shape;106;p14"/>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cxnSp>
        <p:nvCxnSpPr>
          <p:cNvPr id="107" name="Google Shape;107;p14"/>
          <p:cNvCxnSpPr/>
          <p:nvPr/>
        </p:nvCxnSpPr>
        <p:spPr>
          <a:xfrm>
            <a:off x="4458128" y="2136900"/>
            <a:ext cx="0" cy="3279600"/>
          </a:xfrm>
          <a:prstGeom prst="straightConnector1">
            <a:avLst/>
          </a:prstGeom>
          <a:noFill/>
          <a:ln w="38100" cap="flat" cmpd="sng">
            <a:solidFill>
              <a:srgbClr val="81ECEC"/>
            </a:solidFill>
            <a:prstDash val="solid"/>
            <a:round/>
            <a:headEnd type="none" w="med" len="med"/>
            <a:tailEnd type="none" w="med" len="med"/>
          </a:ln>
        </p:spPr>
      </p:cxnSp>
      <p:cxnSp>
        <p:nvCxnSpPr>
          <p:cNvPr id="108" name="Google Shape;108;p14"/>
          <p:cNvCxnSpPr/>
          <p:nvPr/>
        </p:nvCxnSpPr>
        <p:spPr>
          <a:xfrm>
            <a:off x="7652261" y="2136900"/>
            <a:ext cx="0" cy="3279600"/>
          </a:xfrm>
          <a:prstGeom prst="straightConnector1">
            <a:avLst/>
          </a:prstGeom>
          <a:noFill/>
          <a:ln w="38100" cap="flat" cmpd="sng">
            <a:solidFill>
              <a:srgbClr val="81ECEC"/>
            </a:solidFill>
            <a:prstDash val="solid"/>
            <a:round/>
            <a:headEnd type="none" w="med" len="med"/>
            <a:tailEnd type="none" w="med" len="med"/>
          </a:ln>
        </p:spPr>
      </p:cxnSp>
      <p:cxnSp>
        <p:nvCxnSpPr>
          <p:cNvPr id="109" name="Google Shape;109;p14"/>
          <p:cNvCxnSpPr/>
          <p:nvPr/>
        </p:nvCxnSpPr>
        <p:spPr>
          <a:xfrm>
            <a:off x="5645200" y="1493967"/>
            <a:ext cx="901600" cy="0"/>
          </a:xfrm>
          <a:prstGeom prst="straightConnector1">
            <a:avLst/>
          </a:prstGeom>
          <a:noFill/>
          <a:ln w="76200" cap="flat" cmpd="sng">
            <a:solidFill>
              <a:srgbClr val="81ECEC"/>
            </a:solidFill>
            <a:prstDash val="solid"/>
            <a:round/>
            <a:headEnd type="none" w="med" len="med"/>
            <a:tailEnd type="none" w="med" len="med"/>
          </a:ln>
        </p:spPr>
      </p:cxnSp>
      <p:cxnSp>
        <p:nvCxnSpPr>
          <p:cNvPr id="110" name="Google Shape;110;p14"/>
          <p:cNvCxnSpPr/>
          <p:nvPr/>
        </p:nvCxnSpPr>
        <p:spPr>
          <a:xfrm>
            <a:off x="1400600" y="3890667"/>
            <a:ext cx="9390800" cy="0"/>
          </a:xfrm>
          <a:prstGeom prst="straightConnector1">
            <a:avLst/>
          </a:prstGeom>
          <a:noFill/>
          <a:ln w="38100" cap="flat" cmpd="sng">
            <a:solidFill>
              <a:srgbClr val="81ECEC"/>
            </a:solidFill>
            <a:prstDash val="solid"/>
            <a:round/>
            <a:headEnd type="none" w="med" len="med"/>
            <a:tailEnd type="none" w="med" len="med"/>
          </a:ln>
        </p:spPr>
      </p:cxnSp>
      <p:sp>
        <p:nvSpPr>
          <p:cNvPr id="111" name="Google Shape;111;p14"/>
          <p:cNvSpPr txBox="1">
            <a:spLocks noGrp="1"/>
          </p:cNvSpPr>
          <p:nvPr>
            <p:ph type="ctrTitle" idx="7"/>
          </p:nvPr>
        </p:nvSpPr>
        <p:spPr>
          <a:xfrm>
            <a:off x="1473801" y="1915167"/>
            <a:ext cx="2818000" cy="85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867">
                <a:solidFill>
                  <a:srgbClr val="666666"/>
                </a:solidFill>
              </a:defRPr>
            </a:lvl1pPr>
            <a:lvl2pPr lvl="1" algn="ctr" rtl="0">
              <a:spcBef>
                <a:spcPts val="0"/>
              </a:spcBef>
              <a:spcAft>
                <a:spcPts val="0"/>
              </a:spcAft>
              <a:buClr>
                <a:srgbClr val="666666"/>
              </a:buClr>
              <a:buSzPts val="1600"/>
              <a:buNone/>
              <a:defRPr sz="2133">
                <a:solidFill>
                  <a:srgbClr val="666666"/>
                </a:solidFill>
              </a:defRPr>
            </a:lvl2pPr>
            <a:lvl3pPr lvl="2" algn="ctr" rtl="0">
              <a:spcBef>
                <a:spcPts val="0"/>
              </a:spcBef>
              <a:spcAft>
                <a:spcPts val="0"/>
              </a:spcAft>
              <a:buClr>
                <a:srgbClr val="666666"/>
              </a:buClr>
              <a:buSzPts val="1600"/>
              <a:buNone/>
              <a:defRPr sz="2133">
                <a:solidFill>
                  <a:srgbClr val="666666"/>
                </a:solidFill>
              </a:defRPr>
            </a:lvl3pPr>
            <a:lvl4pPr lvl="3" algn="ctr" rtl="0">
              <a:spcBef>
                <a:spcPts val="0"/>
              </a:spcBef>
              <a:spcAft>
                <a:spcPts val="0"/>
              </a:spcAft>
              <a:buClr>
                <a:srgbClr val="666666"/>
              </a:buClr>
              <a:buSzPts val="1600"/>
              <a:buNone/>
              <a:defRPr sz="2133">
                <a:solidFill>
                  <a:srgbClr val="666666"/>
                </a:solidFill>
              </a:defRPr>
            </a:lvl4pPr>
            <a:lvl5pPr lvl="4" algn="ctr" rtl="0">
              <a:spcBef>
                <a:spcPts val="0"/>
              </a:spcBef>
              <a:spcAft>
                <a:spcPts val="0"/>
              </a:spcAft>
              <a:buClr>
                <a:srgbClr val="666666"/>
              </a:buClr>
              <a:buSzPts val="1600"/>
              <a:buNone/>
              <a:defRPr sz="2133">
                <a:solidFill>
                  <a:srgbClr val="666666"/>
                </a:solidFill>
              </a:defRPr>
            </a:lvl5pPr>
            <a:lvl6pPr lvl="5" algn="ctr" rtl="0">
              <a:spcBef>
                <a:spcPts val="0"/>
              </a:spcBef>
              <a:spcAft>
                <a:spcPts val="0"/>
              </a:spcAft>
              <a:buClr>
                <a:srgbClr val="666666"/>
              </a:buClr>
              <a:buSzPts val="1600"/>
              <a:buNone/>
              <a:defRPr sz="2133">
                <a:solidFill>
                  <a:srgbClr val="666666"/>
                </a:solidFill>
              </a:defRPr>
            </a:lvl6pPr>
            <a:lvl7pPr lvl="6" algn="ctr" rtl="0">
              <a:spcBef>
                <a:spcPts val="0"/>
              </a:spcBef>
              <a:spcAft>
                <a:spcPts val="0"/>
              </a:spcAft>
              <a:buClr>
                <a:srgbClr val="666666"/>
              </a:buClr>
              <a:buSzPts val="1600"/>
              <a:buNone/>
              <a:defRPr sz="2133">
                <a:solidFill>
                  <a:srgbClr val="666666"/>
                </a:solidFill>
              </a:defRPr>
            </a:lvl7pPr>
            <a:lvl8pPr lvl="7" algn="ctr" rtl="0">
              <a:spcBef>
                <a:spcPts val="0"/>
              </a:spcBef>
              <a:spcAft>
                <a:spcPts val="0"/>
              </a:spcAft>
              <a:buClr>
                <a:srgbClr val="666666"/>
              </a:buClr>
              <a:buSzPts val="1600"/>
              <a:buNone/>
              <a:defRPr sz="2133">
                <a:solidFill>
                  <a:srgbClr val="666666"/>
                </a:solidFill>
              </a:defRPr>
            </a:lvl8pPr>
            <a:lvl9pPr lvl="8" algn="ctr" rtl="0">
              <a:spcBef>
                <a:spcPts val="0"/>
              </a:spcBef>
              <a:spcAft>
                <a:spcPts val="0"/>
              </a:spcAft>
              <a:buClr>
                <a:srgbClr val="666666"/>
              </a:buClr>
              <a:buSzPts val="1600"/>
              <a:buNone/>
              <a:defRPr sz="2133">
                <a:solidFill>
                  <a:srgbClr val="666666"/>
                </a:solidFill>
              </a:defRPr>
            </a:lvl9pPr>
          </a:lstStyle>
          <a:p>
            <a:endParaRPr/>
          </a:p>
        </p:txBody>
      </p:sp>
      <p:sp>
        <p:nvSpPr>
          <p:cNvPr id="112" name="Google Shape;112;p14"/>
          <p:cNvSpPr txBox="1">
            <a:spLocks noGrp="1"/>
          </p:cNvSpPr>
          <p:nvPr>
            <p:ph type="subTitle" idx="8"/>
          </p:nvPr>
        </p:nvSpPr>
        <p:spPr>
          <a:xfrm>
            <a:off x="1430867" y="2722433"/>
            <a:ext cx="2904000" cy="8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13" name="Google Shape;113;p14"/>
          <p:cNvSpPr txBox="1">
            <a:spLocks noGrp="1"/>
          </p:cNvSpPr>
          <p:nvPr>
            <p:ph type="ctrTitle" idx="9"/>
          </p:nvPr>
        </p:nvSpPr>
        <p:spPr>
          <a:xfrm>
            <a:off x="4646201" y="1915167"/>
            <a:ext cx="2818000" cy="85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867">
                <a:solidFill>
                  <a:srgbClr val="666666"/>
                </a:solidFill>
              </a:defRPr>
            </a:lvl1pPr>
            <a:lvl2pPr lvl="1" algn="ctr" rtl="0">
              <a:spcBef>
                <a:spcPts val="0"/>
              </a:spcBef>
              <a:spcAft>
                <a:spcPts val="0"/>
              </a:spcAft>
              <a:buClr>
                <a:srgbClr val="666666"/>
              </a:buClr>
              <a:buSzPts val="1600"/>
              <a:buNone/>
              <a:defRPr sz="2133">
                <a:solidFill>
                  <a:srgbClr val="666666"/>
                </a:solidFill>
              </a:defRPr>
            </a:lvl2pPr>
            <a:lvl3pPr lvl="2" algn="ctr" rtl="0">
              <a:spcBef>
                <a:spcPts val="0"/>
              </a:spcBef>
              <a:spcAft>
                <a:spcPts val="0"/>
              </a:spcAft>
              <a:buClr>
                <a:srgbClr val="666666"/>
              </a:buClr>
              <a:buSzPts val="1600"/>
              <a:buNone/>
              <a:defRPr sz="2133">
                <a:solidFill>
                  <a:srgbClr val="666666"/>
                </a:solidFill>
              </a:defRPr>
            </a:lvl3pPr>
            <a:lvl4pPr lvl="3" algn="ctr" rtl="0">
              <a:spcBef>
                <a:spcPts val="0"/>
              </a:spcBef>
              <a:spcAft>
                <a:spcPts val="0"/>
              </a:spcAft>
              <a:buClr>
                <a:srgbClr val="666666"/>
              </a:buClr>
              <a:buSzPts val="1600"/>
              <a:buNone/>
              <a:defRPr sz="2133">
                <a:solidFill>
                  <a:srgbClr val="666666"/>
                </a:solidFill>
              </a:defRPr>
            </a:lvl4pPr>
            <a:lvl5pPr lvl="4" algn="ctr" rtl="0">
              <a:spcBef>
                <a:spcPts val="0"/>
              </a:spcBef>
              <a:spcAft>
                <a:spcPts val="0"/>
              </a:spcAft>
              <a:buClr>
                <a:srgbClr val="666666"/>
              </a:buClr>
              <a:buSzPts val="1600"/>
              <a:buNone/>
              <a:defRPr sz="2133">
                <a:solidFill>
                  <a:srgbClr val="666666"/>
                </a:solidFill>
              </a:defRPr>
            </a:lvl5pPr>
            <a:lvl6pPr lvl="5" algn="ctr" rtl="0">
              <a:spcBef>
                <a:spcPts val="0"/>
              </a:spcBef>
              <a:spcAft>
                <a:spcPts val="0"/>
              </a:spcAft>
              <a:buClr>
                <a:srgbClr val="666666"/>
              </a:buClr>
              <a:buSzPts val="1600"/>
              <a:buNone/>
              <a:defRPr sz="2133">
                <a:solidFill>
                  <a:srgbClr val="666666"/>
                </a:solidFill>
              </a:defRPr>
            </a:lvl6pPr>
            <a:lvl7pPr lvl="6" algn="ctr" rtl="0">
              <a:spcBef>
                <a:spcPts val="0"/>
              </a:spcBef>
              <a:spcAft>
                <a:spcPts val="0"/>
              </a:spcAft>
              <a:buClr>
                <a:srgbClr val="666666"/>
              </a:buClr>
              <a:buSzPts val="1600"/>
              <a:buNone/>
              <a:defRPr sz="2133">
                <a:solidFill>
                  <a:srgbClr val="666666"/>
                </a:solidFill>
              </a:defRPr>
            </a:lvl7pPr>
            <a:lvl8pPr lvl="7" algn="ctr" rtl="0">
              <a:spcBef>
                <a:spcPts val="0"/>
              </a:spcBef>
              <a:spcAft>
                <a:spcPts val="0"/>
              </a:spcAft>
              <a:buClr>
                <a:srgbClr val="666666"/>
              </a:buClr>
              <a:buSzPts val="1600"/>
              <a:buNone/>
              <a:defRPr sz="2133">
                <a:solidFill>
                  <a:srgbClr val="666666"/>
                </a:solidFill>
              </a:defRPr>
            </a:lvl8pPr>
            <a:lvl9pPr lvl="8" algn="ctr" rtl="0">
              <a:spcBef>
                <a:spcPts val="0"/>
              </a:spcBef>
              <a:spcAft>
                <a:spcPts val="0"/>
              </a:spcAft>
              <a:buClr>
                <a:srgbClr val="666666"/>
              </a:buClr>
              <a:buSzPts val="1600"/>
              <a:buNone/>
              <a:defRPr sz="2133">
                <a:solidFill>
                  <a:srgbClr val="666666"/>
                </a:solidFill>
              </a:defRPr>
            </a:lvl9pPr>
          </a:lstStyle>
          <a:p>
            <a:endParaRPr/>
          </a:p>
        </p:txBody>
      </p:sp>
      <p:sp>
        <p:nvSpPr>
          <p:cNvPr id="114" name="Google Shape;114;p14"/>
          <p:cNvSpPr txBox="1">
            <a:spLocks noGrp="1"/>
          </p:cNvSpPr>
          <p:nvPr>
            <p:ph type="subTitle" idx="13"/>
          </p:nvPr>
        </p:nvSpPr>
        <p:spPr>
          <a:xfrm>
            <a:off x="4603200" y="2722433"/>
            <a:ext cx="2904000" cy="8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15" name="Google Shape;115;p14"/>
          <p:cNvSpPr txBox="1">
            <a:spLocks noGrp="1"/>
          </p:cNvSpPr>
          <p:nvPr>
            <p:ph type="ctrTitle" idx="14"/>
          </p:nvPr>
        </p:nvSpPr>
        <p:spPr>
          <a:xfrm>
            <a:off x="7840335" y="1915167"/>
            <a:ext cx="2818000" cy="85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867">
                <a:solidFill>
                  <a:srgbClr val="666666"/>
                </a:solidFill>
              </a:defRPr>
            </a:lvl1pPr>
            <a:lvl2pPr lvl="1" algn="ctr" rtl="0">
              <a:spcBef>
                <a:spcPts val="0"/>
              </a:spcBef>
              <a:spcAft>
                <a:spcPts val="0"/>
              </a:spcAft>
              <a:buClr>
                <a:srgbClr val="666666"/>
              </a:buClr>
              <a:buSzPts val="1600"/>
              <a:buNone/>
              <a:defRPr sz="2133">
                <a:solidFill>
                  <a:srgbClr val="666666"/>
                </a:solidFill>
              </a:defRPr>
            </a:lvl2pPr>
            <a:lvl3pPr lvl="2" algn="ctr" rtl="0">
              <a:spcBef>
                <a:spcPts val="0"/>
              </a:spcBef>
              <a:spcAft>
                <a:spcPts val="0"/>
              </a:spcAft>
              <a:buClr>
                <a:srgbClr val="666666"/>
              </a:buClr>
              <a:buSzPts val="1600"/>
              <a:buNone/>
              <a:defRPr sz="2133">
                <a:solidFill>
                  <a:srgbClr val="666666"/>
                </a:solidFill>
              </a:defRPr>
            </a:lvl3pPr>
            <a:lvl4pPr lvl="3" algn="ctr" rtl="0">
              <a:spcBef>
                <a:spcPts val="0"/>
              </a:spcBef>
              <a:spcAft>
                <a:spcPts val="0"/>
              </a:spcAft>
              <a:buClr>
                <a:srgbClr val="666666"/>
              </a:buClr>
              <a:buSzPts val="1600"/>
              <a:buNone/>
              <a:defRPr sz="2133">
                <a:solidFill>
                  <a:srgbClr val="666666"/>
                </a:solidFill>
              </a:defRPr>
            </a:lvl4pPr>
            <a:lvl5pPr lvl="4" algn="ctr" rtl="0">
              <a:spcBef>
                <a:spcPts val="0"/>
              </a:spcBef>
              <a:spcAft>
                <a:spcPts val="0"/>
              </a:spcAft>
              <a:buClr>
                <a:srgbClr val="666666"/>
              </a:buClr>
              <a:buSzPts val="1600"/>
              <a:buNone/>
              <a:defRPr sz="2133">
                <a:solidFill>
                  <a:srgbClr val="666666"/>
                </a:solidFill>
              </a:defRPr>
            </a:lvl5pPr>
            <a:lvl6pPr lvl="5" algn="ctr" rtl="0">
              <a:spcBef>
                <a:spcPts val="0"/>
              </a:spcBef>
              <a:spcAft>
                <a:spcPts val="0"/>
              </a:spcAft>
              <a:buClr>
                <a:srgbClr val="666666"/>
              </a:buClr>
              <a:buSzPts val="1600"/>
              <a:buNone/>
              <a:defRPr sz="2133">
                <a:solidFill>
                  <a:srgbClr val="666666"/>
                </a:solidFill>
              </a:defRPr>
            </a:lvl6pPr>
            <a:lvl7pPr lvl="6" algn="ctr" rtl="0">
              <a:spcBef>
                <a:spcPts val="0"/>
              </a:spcBef>
              <a:spcAft>
                <a:spcPts val="0"/>
              </a:spcAft>
              <a:buClr>
                <a:srgbClr val="666666"/>
              </a:buClr>
              <a:buSzPts val="1600"/>
              <a:buNone/>
              <a:defRPr sz="2133">
                <a:solidFill>
                  <a:srgbClr val="666666"/>
                </a:solidFill>
              </a:defRPr>
            </a:lvl7pPr>
            <a:lvl8pPr lvl="7" algn="ctr" rtl="0">
              <a:spcBef>
                <a:spcPts val="0"/>
              </a:spcBef>
              <a:spcAft>
                <a:spcPts val="0"/>
              </a:spcAft>
              <a:buClr>
                <a:srgbClr val="666666"/>
              </a:buClr>
              <a:buSzPts val="1600"/>
              <a:buNone/>
              <a:defRPr sz="2133">
                <a:solidFill>
                  <a:srgbClr val="666666"/>
                </a:solidFill>
              </a:defRPr>
            </a:lvl8pPr>
            <a:lvl9pPr lvl="8" algn="ctr" rtl="0">
              <a:spcBef>
                <a:spcPts val="0"/>
              </a:spcBef>
              <a:spcAft>
                <a:spcPts val="0"/>
              </a:spcAft>
              <a:buClr>
                <a:srgbClr val="666666"/>
              </a:buClr>
              <a:buSzPts val="1600"/>
              <a:buNone/>
              <a:defRPr sz="2133">
                <a:solidFill>
                  <a:srgbClr val="666666"/>
                </a:solidFill>
              </a:defRPr>
            </a:lvl9pPr>
          </a:lstStyle>
          <a:p>
            <a:endParaRPr/>
          </a:p>
        </p:txBody>
      </p:sp>
      <p:sp>
        <p:nvSpPr>
          <p:cNvPr id="116" name="Google Shape;116;p14"/>
          <p:cNvSpPr txBox="1">
            <a:spLocks noGrp="1"/>
          </p:cNvSpPr>
          <p:nvPr>
            <p:ph type="subTitle" idx="15"/>
          </p:nvPr>
        </p:nvSpPr>
        <p:spPr>
          <a:xfrm>
            <a:off x="7775533" y="2722433"/>
            <a:ext cx="2947600" cy="8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2856643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Content 1 1">
  <p:cSld name="Main Content 1 1">
    <p:bg>
      <p:bgPr>
        <a:solidFill>
          <a:srgbClr val="FFFFFF"/>
        </a:solidFill>
        <a:effectLst/>
      </p:bgPr>
    </p:bg>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1275031" y="4626067"/>
            <a:ext cx="4644000" cy="1486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5333">
                <a:solidFill>
                  <a:srgbClr val="FFFFFF"/>
                </a:solidFill>
              </a:defRPr>
            </a:lvl2pPr>
            <a:lvl3pPr lvl="2" rtl="0">
              <a:spcBef>
                <a:spcPts val="0"/>
              </a:spcBef>
              <a:spcAft>
                <a:spcPts val="0"/>
              </a:spcAft>
              <a:buClr>
                <a:srgbClr val="FFFFFF"/>
              </a:buClr>
              <a:buSzPts val="4000"/>
              <a:buNone/>
              <a:defRPr sz="5333">
                <a:solidFill>
                  <a:srgbClr val="FFFFFF"/>
                </a:solidFill>
              </a:defRPr>
            </a:lvl3pPr>
            <a:lvl4pPr lvl="3" rtl="0">
              <a:spcBef>
                <a:spcPts val="0"/>
              </a:spcBef>
              <a:spcAft>
                <a:spcPts val="0"/>
              </a:spcAft>
              <a:buClr>
                <a:srgbClr val="FFFFFF"/>
              </a:buClr>
              <a:buSzPts val="4000"/>
              <a:buNone/>
              <a:defRPr sz="5333">
                <a:solidFill>
                  <a:srgbClr val="FFFFFF"/>
                </a:solidFill>
              </a:defRPr>
            </a:lvl4pPr>
            <a:lvl5pPr lvl="4" rtl="0">
              <a:spcBef>
                <a:spcPts val="0"/>
              </a:spcBef>
              <a:spcAft>
                <a:spcPts val="0"/>
              </a:spcAft>
              <a:buClr>
                <a:srgbClr val="FFFFFF"/>
              </a:buClr>
              <a:buSzPts val="4000"/>
              <a:buNone/>
              <a:defRPr sz="5333">
                <a:solidFill>
                  <a:srgbClr val="FFFFFF"/>
                </a:solidFill>
              </a:defRPr>
            </a:lvl5pPr>
            <a:lvl6pPr lvl="5" rtl="0">
              <a:spcBef>
                <a:spcPts val="0"/>
              </a:spcBef>
              <a:spcAft>
                <a:spcPts val="0"/>
              </a:spcAft>
              <a:buClr>
                <a:srgbClr val="FFFFFF"/>
              </a:buClr>
              <a:buSzPts val="4000"/>
              <a:buNone/>
              <a:defRPr sz="5333">
                <a:solidFill>
                  <a:srgbClr val="FFFFFF"/>
                </a:solidFill>
              </a:defRPr>
            </a:lvl6pPr>
            <a:lvl7pPr lvl="6" rtl="0">
              <a:spcBef>
                <a:spcPts val="0"/>
              </a:spcBef>
              <a:spcAft>
                <a:spcPts val="0"/>
              </a:spcAft>
              <a:buClr>
                <a:srgbClr val="FFFFFF"/>
              </a:buClr>
              <a:buSzPts val="4000"/>
              <a:buNone/>
              <a:defRPr sz="5333">
                <a:solidFill>
                  <a:srgbClr val="FFFFFF"/>
                </a:solidFill>
              </a:defRPr>
            </a:lvl7pPr>
            <a:lvl8pPr lvl="7" rtl="0">
              <a:spcBef>
                <a:spcPts val="0"/>
              </a:spcBef>
              <a:spcAft>
                <a:spcPts val="0"/>
              </a:spcAft>
              <a:buClr>
                <a:srgbClr val="FFFFFF"/>
              </a:buClr>
              <a:buSzPts val="4000"/>
              <a:buNone/>
              <a:defRPr sz="5333">
                <a:solidFill>
                  <a:srgbClr val="FFFFFF"/>
                </a:solidFill>
              </a:defRPr>
            </a:lvl8pPr>
            <a:lvl9pPr lvl="8" rtl="0">
              <a:spcBef>
                <a:spcPts val="0"/>
              </a:spcBef>
              <a:spcAft>
                <a:spcPts val="0"/>
              </a:spcAft>
              <a:buClr>
                <a:srgbClr val="FFFFFF"/>
              </a:buClr>
              <a:buSzPts val="4000"/>
              <a:buNone/>
              <a:defRPr sz="5333">
                <a:solidFill>
                  <a:srgbClr val="FFFFFF"/>
                </a:solidFill>
              </a:defRPr>
            </a:lvl9pPr>
          </a:lstStyle>
          <a:p>
            <a:endParaRPr/>
          </a:p>
        </p:txBody>
      </p:sp>
      <p:sp>
        <p:nvSpPr>
          <p:cNvPr id="38" name="Google Shape;38;p5"/>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cxnSp>
        <p:nvCxnSpPr>
          <p:cNvPr id="39" name="Google Shape;39;p5"/>
          <p:cNvCxnSpPr/>
          <p:nvPr/>
        </p:nvCxnSpPr>
        <p:spPr>
          <a:xfrm>
            <a:off x="1425000" y="6159667"/>
            <a:ext cx="901600" cy="0"/>
          </a:xfrm>
          <a:prstGeom prst="straightConnector1">
            <a:avLst/>
          </a:prstGeom>
          <a:noFill/>
          <a:ln w="76200" cap="flat" cmpd="sng">
            <a:solidFill>
              <a:srgbClr val="87EAD9"/>
            </a:solidFill>
            <a:prstDash val="solid"/>
            <a:round/>
            <a:headEnd type="none" w="med" len="med"/>
            <a:tailEnd type="none" w="med" len="med"/>
          </a:ln>
        </p:spPr>
      </p:cxnSp>
    </p:spTree>
    <p:extLst>
      <p:ext uri="{BB962C8B-B14F-4D97-AF65-F5344CB8AC3E}">
        <p14:creationId xmlns:p14="http://schemas.microsoft.com/office/powerpoint/2010/main" val="1208524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text &amp; some text slide">
  <p:cSld name="BIG text &amp; some text slide">
    <p:bg>
      <p:bgPr>
        <a:solidFill>
          <a:srgbClr val="FFFFFF"/>
        </a:solidFill>
        <a:effectLst/>
      </p:bgPr>
    </p:bg>
    <p:spTree>
      <p:nvGrpSpPr>
        <p:cNvPr id="1" name="Shape 117"/>
        <p:cNvGrpSpPr/>
        <p:nvPr/>
      </p:nvGrpSpPr>
      <p:grpSpPr>
        <a:xfrm>
          <a:off x="0" y="0"/>
          <a:ext cx="0" cy="0"/>
          <a:chOff x="0" y="0"/>
          <a:chExt cx="0" cy="0"/>
        </a:xfrm>
      </p:grpSpPr>
      <p:sp>
        <p:nvSpPr>
          <p:cNvPr id="118" name="Google Shape;118;p15"/>
          <p:cNvSpPr/>
          <p:nvPr/>
        </p:nvSpPr>
        <p:spPr>
          <a:xfrm>
            <a:off x="542600" y="469600"/>
            <a:ext cx="11106800" cy="5748000"/>
          </a:xfrm>
          <a:prstGeom prst="rect">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15"/>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sp>
        <p:nvSpPr>
          <p:cNvPr id="120" name="Google Shape;120;p15"/>
          <p:cNvSpPr txBox="1">
            <a:spLocks noGrp="1"/>
          </p:cNvSpPr>
          <p:nvPr>
            <p:ph type="subTitle" idx="1"/>
          </p:nvPr>
        </p:nvSpPr>
        <p:spPr>
          <a:xfrm>
            <a:off x="3244400" y="4020433"/>
            <a:ext cx="5703200" cy="8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400"/>
              <a:buNone/>
              <a:defRPr>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867">
                <a:solidFill>
                  <a:srgbClr val="FFFFFF"/>
                </a:solidFill>
              </a:defRPr>
            </a:lvl3pPr>
            <a:lvl4pPr lvl="3" algn="ctr" rtl="0">
              <a:lnSpc>
                <a:spcPct val="100000"/>
              </a:lnSpc>
              <a:spcBef>
                <a:spcPts val="0"/>
              </a:spcBef>
              <a:spcAft>
                <a:spcPts val="0"/>
              </a:spcAft>
              <a:buClr>
                <a:srgbClr val="FFFFFF"/>
              </a:buClr>
              <a:buSzPts val="1400"/>
              <a:buNone/>
              <a:defRPr sz="1867">
                <a:solidFill>
                  <a:srgbClr val="FFFFFF"/>
                </a:solidFill>
              </a:defRPr>
            </a:lvl4pPr>
            <a:lvl5pPr lvl="4" algn="ctr" rtl="0">
              <a:lnSpc>
                <a:spcPct val="100000"/>
              </a:lnSpc>
              <a:spcBef>
                <a:spcPts val="0"/>
              </a:spcBef>
              <a:spcAft>
                <a:spcPts val="0"/>
              </a:spcAft>
              <a:buClr>
                <a:srgbClr val="FFFFFF"/>
              </a:buClr>
              <a:buSzPts val="1400"/>
              <a:buNone/>
              <a:defRPr sz="1867">
                <a:solidFill>
                  <a:srgbClr val="FFFFFF"/>
                </a:solidFill>
              </a:defRPr>
            </a:lvl5pPr>
            <a:lvl6pPr lvl="5" algn="ctr" rtl="0">
              <a:lnSpc>
                <a:spcPct val="100000"/>
              </a:lnSpc>
              <a:spcBef>
                <a:spcPts val="0"/>
              </a:spcBef>
              <a:spcAft>
                <a:spcPts val="0"/>
              </a:spcAft>
              <a:buClr>
                <a:srgbClr val="FFFFFF"/>
              </a:buClr>
              <a:buSzPts val="1400"/>
              <a:buNone/>
              <a:defRPr sz="1867">
                <a:solidFill>
                  <a:srgbClr val="FFFFFF"/>
                </a:solidFill>
              </a:defRPr>
            </a:lvl6pPr>
            <a:lvl7pPr lvl="6" algn="ctr" rtl="0">
              <a:lnSpc>
                <a:spcPct val="100000"/>
              </a:lnSpc>
              <a:spcBef>
                <a:spcPts val="0"/>
              </a:spcBef>
              <a:spcAft>
                <a:spcPts val="0"/>
              </a:spcAft>
              <a:buClr>
                <a:srgbClr val="FFFFFF"/>
              </a:buClr>
              <a:buSzPts val="1400"/>
              <a:buNone/>
              <a:defRPr sz="1867">
                <a:solidFill>
                  <a:srgbClr val="FFFFFF"/>
                </a:solidFill>
              </a:defRPr>
            </a:lvl7pPr>
            <a:lvl8pPr lvl="7" algn="ctr" rtl="0">
              <a:lnSpc>
                <a:spcPct val="100000"/>
              </a:lnSpc>
              <a:spcBef>
                <a:spcPts val="0"/>
              </a:spcBef>
              <a:spcAft>
                <a:spcPts val="0"/>
              </a:spcAft>
              <a:buClr>
                <a:srgbClr val="FFFFFF"/>
              </a:buClr>
              <a:buSzPts val="1400"/>
              <a:buNone/>
              <a:defRPr sz="1867">
                <a:solidFill>
                  <a:srgbClr val="FFFFFF"/>
                </a:solidFill>
              </a:defRPr>
            </a:lvl8pPr>
            <a:lvl9pPr lvl="8" algn="ctr" rtl="0">
              <a:lnSpc>
                <a:spcPct val="100000"/>
              </a:lnSpc>
              <a:spcBef>
                <a:spcPts val="0"/>
              </a:spcBef>
              <a:spcAft>
                <a:spcPts val="0"/>
              </a:spcAft>
              <a:buClr>
                <a:srgbClr val="FFFFFF"/>
              </a:buClr>
              <a:buSzPts val="1400"/>
              <a:buNone/>
              <a:defRPr sz="1867">
                <a:solidFill>
                  <a:srgbClr val="FFFFFF"/>
                </a:solidFill>
              </a:defRPr>
            </a:lvl9pPr>
          </a:lstStyle>
          <a:p>
            <a:endParaRPr/>
          </a:p>
        </p:txBody>
      </p:sp>
      <p:sp>
        <p:nvSpPr>
          <p:cNvPr id="121" name="Google Shape;121;p15"/>
          <p:cNvSpPr txBox="1">
            <a:spLocks noGrp="1"/>
          </p:cNvSpPr>
          <p:nvPr>
            <p:ph type="title"/>
          </p:nvPr>
        </p:nvSpPr>
        <p:spPr>
          <a:xfrm>
            <a:off x="0" y="3288533"/>
            <a:ext cx="12192000" cy="6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b="1"/>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endParaRPr/>
          </a:p>
        </p:txBody>
      </p:sp>
    </p:spTree>
    <p:extLst>
      <p:ext uri="{BB962C8B-B14F-4D97-AF65-F5344CB8AC3E}">
        <p14:creationId xmlns:p14="http://schemas.microsoft.com/office/powerpoint/2010/main" val="40460153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amp; some text slide 2">
  <p:cSld name="BIG number &amp; some text slide 2">
    <p:bg>
      <p:bgPr>
        <a:solidFill>
          <a:srgbClr val="FFFFFF"/>
        </a:solidFill>
        <a:effectLst/>
      </p:bgPr>
    </p:bg>
    <p:spTree>
      <p:nvGrpSpPr>
        <p:cNvPr id="1" name="Shape 122"/>
        <p:cNvGrpSpPr/>
        <p:nvPr/>
      </p:nvGrpSpPr>
      <p:grpSpPr>
        <a:xfrm>
          <a:off x="0" y="0"/>
          <a:ext cx="0" cy="0"/>
          <a:chOff x="0" y="0"/>
          <a:chExt cx="0" cy="0"/>
        </a:xfrm>
      </p:grpSpPr>
      <p:sp>
        <p:nvSpPr>
          <p:cNvPr id="123" name="Google Shape;123;p16"/>
          <p:cNvSpPr/>
          <p:nvPr/>
        </p:nvSpPr>
        <p:spPr>
          <a:xfrm>
            <a:off x="542600" y="469600"/>
            <a:ext cx="11106800" cy="5748000"/>
          </a:xfrm>
          <a:prstGeom prst="rect">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16"/>
          <p:cNvSpPr txBox="1">
            <a:spLocks noGrp="1"/>
          </p:cNvSpPr>
          <p:nvPr>
            <p:ph type="title" hasCustomPrompt="1"/>
          </p:nvPr>
        </p:nvSpPr>
        <p:spPr>
          <a:xfrm>
            <a:off x="990600" y="1650800"/>
            <a:ext cx="10306000" cy="261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b="1"/>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5" name="Google Shape;125;p16"/>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sp>
        <p:nvSpPr>
          <p:cNvPr id="126" name="Google Shape;126;p16"/>
          <p:cNvSpPr txBox="1">
            <a:spLocks noGrp="1"/>
          </p:cNvSpPr>
          <p:nvPr>
            <p:ph type="subTitle" idx="1"/>
          </p:nvPr>
        </p:nvSpPr>
        <p:spPr>
          <a:xfrm>
            <a:off x="3244400" y="4020433"/>
            <a:ext cx="5703200" cy="8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6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867">
                <a:solidFill>
                  <a:srgbClr val="FFFFFF"/>
                </a:solidFill>
              </a:defRPr>
            </a:lvl3pPr>
            <a:lvl4pPr lvl="3" algn="ctr" rtl="0">
              <a:lnSpc>
                <a:spcPct val="100000"/>
              </a:lnSpc>
              <a:spcBef>
                <a:spcPts val="0"/>
              </a:spcBef>
              <a:spcAft>
                <a:spcPts val="0"/>
              </a:spcAft>
              <a:buClr>
                <a:srgbClr val="FFFFFF"/>
              </a:buClr>
              <a:buSzPts val="1400"/>
              <a:buNone/>
              <a:defRPr sz="1867">
                <a:solidFill>
                  <a:srgbClr val="FFFFFF"/>
                </a:solidFill>
              </a:defRPr>
            </a:lvl4pPr>
            <a:lvl5pPr lvl="4" algn="ctr" rtl="0">
              <a:lnSpc>
                <a:spcPct val="100000"/>
              </a:lnSpc>
              <a:spcBef>
                <a:spcPts val="0"/>
              </a:spcBef>
              <a:spcAft>
                <a:spcPts val="0"/>
              </a:spcAft>
              <a:buClr>
                <a:srgbClr val="FFFFFF"/>
              </a:buClr>
              <a:buSzPts val="1400"/>
              <a:buNone/>
              <a:defRPr sz="1867">
                <a:solidFill>
                  <a:srgbClr val="FFFFFF"/>
                </a:solidFill>
              </a:defRPr>
            </a:lvl5pPr>
            <a:lvl6pPr lvl="5" algn="ctr" rtl="0">
              <a:lnSpc>
                <a:spcPct val="100000"/>
              </a:lnSpc>
              <a:spcBef>
                <a:spcPts val="0"/>
              </a:spcBef>
              <a:spcAft>
                <a:spcPts val="0"/>
              </a:spcAft>
              <a:buClr>
                <a:srgbClr val="FFFFFF"/>
              </a:buClr>
              <a:buSzPts val="1400"/>
              <a:buNone/>
              <a:defRPr sz="1867">
                <a:solidFill>
                  <a:srgbClr val="FFFFFF"/>
                </a:solidFill>
              </a:defRPr>
            </a:lvl6pPr>
            <a:lvl7pPr lvl="6" algn="ctr" rtl="0">
              <a:lnSpc>
                <a:spcPct val="100000"/>
              </a:lnSpc>
              <a:spcBef>
                <a:spcPts val="0"/>
              </a:spcBef>
              <a:spcAft>
                <a:spcPts val="0"/>
              </a:spcAft>
              <a:buClr>
                <a:srgbClr val="FFFFFF"/>
              </a:buClr>
              <a:buSzPts val="1400"/>
              <a:buNone/>
              <a:defRPr sz="1867">
                <a:solidFill>
                  <a:srgbClr val="FFFFFF"/>
                </a:solidFill>
              </a:defRPr>
            </a:lvl7pPr>
            <a:lvl8pPr lvl="7" algn="ctr" rtl="0">
              <a:lnSpc>
                <a:spcPct val="100000"/>
              </a:lnSpc>
              <a:spcBef>
                <a:spcPts val="0"/>
              </a:spcBef>
              <a:spcAft>
                <a:spcPts val="0"/>
              </a:spcAft>
              <a:buClr>
                <a:srgbClr val="FFFFFF"/>
              </a:buClr>
              <a:buSzPts val="1400"/>
              <a:buNone/>
              <a:defRPr sz="1867">
                <a:solidFill>
                  <a:srgbClr val="FFFFFF"/>
                </a:solidFill>
              </a:defRPr>
            </a:lvl8pPr>
            <a:lvl9pPr lvl="8" algn="ctr" rtl="0">
              <a:lnSpc>
                <a:spcPct val="100000"/>
              </a:lnSpc>
              <a:spcBef>
                <a:spcPts val="0"/>
              </a:spcBef>
              <a:spcAft>
                <a:spcPts val="0"/>
              </a:spcAft>
              <a:buClr>
                <a:srgbClr val="FFFFFF"/>
              </a:buClr>
              <a:buSzPts val="1400"/>
              <a:buNone/>
              <a:defRPr sz="1867">
                <a:solidFill>
                  <a:srgbClr val="FFFFFF"/>
                </a:solidFill>
              </a:defRPr>
            </a:lvl9pPr>
          </a:lstStyle>
          <a:p>
            <a:endParaRPr/>
          </a:p>
        </p:txBody>
      </p:sp>
    </p:spTree>
    <p:extLst>
      <p:ext uri="{BB962C8B-B14F-4D97-AF65-F5344CB8AC3E}">
        <p14:creationId xmlns:p14="http://schemas.microsoft.com/office/powerpoint/2010/main" val="39815231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Numbers &amp; some text slide 1">
  <p:cSld name="Numbers &amp; some text slide 1">
    <p:bg>
      <p:bgPr>
        <a:solidFill>
          <a:srgbClr val="FFFFFF"/>
        </a:solidFill>
        <a:effectLst/>
      </p:bgPr>
    </p:bg>
    <p:spTree>
      <p:nvGrpSpPr>
        <p:cNvPr id="1" name="Shape 127"/>
        <p:cNvGrpSpPr/>
        <p:nvPr/>
      </p:nvGrpSpPr>
      <p:grpSpPr>
        <a:xfrm>
          <a:off x="0" y="0"/>
          <a:ext cx="0" cy="0"/>
          <a:chOff x="0" y="0"/>
          <a:chExt cx="0" cy="0"/>
        </a:xfrm>
      </p:grpSpPr>
      <p:sp>
        <p:nvSpPr>
          <p:cNvPr id="128" name="Google Shape;128;p17"/>
          <p:cNvSpPr/>
          <p:nvPr/>
        </p:nvSpPr>
        <p:spPr>
          <a:xfrm>
            <a:off x="542600" y="469600"/>
            <a:ext cx="11106800" cy="5748000"/>
          </a:xfrm>
          <a:prstGeom prst="rect">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17"/>
          <p:cNvSpPr txBox="1">
            <a:spLocks noGrp="1"/>
          </p:cNvSpPr>
          <p:nvPr>
            <p:ph type="title" hasCustomPrompt="1"/>
          </p:nvPr>
        </p:nvSpPr>
        <p:spPr>
          <a:xfrm>
            <a:off x="990600" y="1110133"/>
            <a:ext cx="10306000" cy="118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b="1"/>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30" name="Google Shape;130;p17"/>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sp>
        <p:nvSpPr>
          <p:cNvPr id="131" name="Google Shape;131;p17"/>
          <p:cNvSpPr txBox="1">
            <a:spLocks noGrp="1"/>
          </p:cNvSpPr>
          <p:nvPr>
            <p:ph type="subTitle" idx="1"/>
          </p:nvPr>
        </p:nvSpPr>
        <p:spPr>
          <a:xfrm>
            <a:off x="2222767" y="1959333"/>
            <a:ext cx="7746400" cy="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6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867">
                <a:solidFill>
                  <a:srgbClr val="FFFFFF"/>
                </a:solidFill>
              </a:defRPr>
            </a:lvl3pPr>
            <a:lvl4pPr lvl="3" algn="ctr" rtl="0">
              <a:lnSpc>
                <a:spcPct val="100000"/>
              </a:lnSpc>
              <a:spcBef>
                <a:spcPts val="0"/>
              </a:spcBef>
              <a:spcAft>
                <a:spcPts val="0"/>
              </a:spcAft>
              <a:buClr>
                <a:srgbClr val="FFFFFF"/>
              </a:buClr>
              <a:buSzPts val="1400"/>
              <a:buNone/>
              <a:defRPr sz="1867">
                <a:solidFill>
                  <a:srgbClr val="FFFFFF"/>
                </a:solidFill>
              </a:defRPr>
            </a:lvl4pPr>
            <a:lvl5pPr lvl="4" algn="ctr" rtl="0">
              <a:lnSpc>
                <a:spcPct val="100000"/>
              </a:lnSpc>
              <a:spcBef>
                <a:spcPts val="0"/>
              </a:spcBef>
              <a:spcAft>
                <a:spcPts val="0"/>
              </a:spcAft>
              <a:buClr>
                <a:srgbClr val="FFFFFF"/>
              </a:buClr>
              <a:buSzPts val="1400"/>
              <a:buNone/>
              <a:defRPr sz="1867">
                <a:solidFill>
                  <a:srgbClr val="FFFFFF"/>
                </a:solidFill>
              </a:defRPr>
            </a:lvl5pPr>
            <a:lvl6pPr lvl="5" algn="ctr" rtl="0">
              <a:lnSpc>
                <a:spcPct val="100000"/>
              </a:lnSpc>
              <a:spcBef>
                <a:spcPts val="0"/>
              </a:spcBef>
              <a:spcAft>
                <a:spcPts val="0"/>
              </a:spcAft>
              <a:buClr>
                <a:srgbClr val="FFFFFF"/>
              </a:buClr>
              <a:buSzPts val="1400"/>
              <a:buNone/>
              <a:defRPr sz="1867">
                <a:solidFill>
                  <a:srgbClr val="FFFFFF"/>
                </a:solidFill>
              </a:defRPr>
            </a:lvl6pPr>
            <a:lvl7pPr lvl="6" algn="ctr" rtl="0">
              <a:lnSpc>
                <a:spcPct val="100000"/>
              </a:lnSpc>
              <a:spcBef>
                <a:spcPts val="0"/>
              </a:spcBef>
              <a:spcAft>
                <a:spcPts val="0"/>
              </a:spcAft>
              <a:buClr>
                <a:srgbClr val="FFFFFF"/>
              </a:buClr>
              <a:buSzPts val="1400"/>
              <a:buNone/>
              <a:defRPr sz="1867">
                <a:solidFill>
                  <a:srgbClr val="FFFFFF"/>
                </a:solidFill>
              </a:defRPr>
            </a:lvl7pPr>
            <a:lvl8pPr lvl="7" algn="ctr" rtl="0">
              <a:lnSpc>
                <a:spcPct val="100000"/>
              </a:lnSpc>
              <a:spcBef>
                <a:spcPts val="0"/>
              </a:spcBef>
              <a:spcAft>
                <a:spcPts val="0"/>
              </a:spcAft>
              <a:buClr>
                <a:srgbClr val="FFFFFF"/>
              </a:buClr>
              <a:buSzPts val="1400"/>
              <a:buNone/>
              <a:defRPr sz="1867">
                <a:solidFill>
                  <a:srgbClr val="FFFFFF"/>
                </a:solidFill>
              </a:defRPr>
            </a:lvl8pPr>
            <a:lvl9pPr lvl="8" algn="ctr" rtl="0">
              <a:lnSpc>
                <a:spcPct val="100000"/>
              </a:lnSpc>
              <a:spcBef>
                <a:spcPts val="0"/>
              </a:spcBef>
              <a:spcAft>
                <a:spcPts val="0"/>
              </a:spcAft>
              <a:buClr>
                <a:srgbClr val="FFFFFF"/>
              </a:buClr>
              <a:buSzPts val="1400"/>
              <a:buNone/>
              <a:defRPr sz="1867">
                <a:solidFill>
                  <a:srgbClr val="FFFFFF"/>
                </a:solidFill>
              </a:defRPr>
            </a:lvl9pPr>
          </a:lstStyle>
          <a:p>
            <a:endParaRPr/>
          </a:p>
        </p:txBody>
      </p:sp>
      <p:sp>
        <p:nvSpPr>
          <p:cNvPr id="132" name="Google Shape;132;p17"/>
          <p:cNvSpPr txBox="1">
            <a:spLocks noGrp="1"/>
          </p:cNvSpPr>
          <p:nvPr>
            <p:ph type="title" idx="2" hasCustomPrompt="1"/>
          </p:nvPr>
        </p:nvSpPr>
        <p:spPr>
          <a:xfrm>
            <a:off x="990600" y="2608000"/>
            <a:ext cx="10306000" cy="118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b="1"/>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33" name="Google Shape;133;p17"/>
          <p:cNvSpPr txBox="1">
            <a:spLocks noGrp="1"/>
          </p:cNvSpPr>
          <p:nvPr>
            <p:ph type="subTitle" idx="3"/>
          </p:nvPr>
        </p:nvSpPr>
        <p:spPr>
          <a:xfrm>
            <a:off x="2222767" y="3457200"/>
            <a:ext cx="7746400" cy="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6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867">
                <a:solidFill>
                  <a:srgbClr val="FFFFFF"/>
                </a:solidFill>
              </a:defRPr>
            </a:lvl3pPr>
            <a:lvl4pPr lvl="3" algn="ctr" rtl="0">
              <a:lnSpc>
                <a:spcPct val="100000"/>
              </a:lnSpc>
              <a:spcBef>
                <a:spcPts val="0"/>
              </a:spcBef>
              <a:spcAft>
                <a:spcPts val="0"/>
              </a:spcAft>
              <a:buClr>
                <a:srgbClr val="FFFFFF"/>
              </a:buClr>
              <a:buSzPts val="1400"/>
              <a:buNone/>
              <a:defRPr sz="1867">
                <a:solidFill>
                  <a:srgbClr val="FFFFFF"/>
                </a:solidFill>
              </a:defRPr>
            </a:lvl4pPr>
            <a:lvl5pPr lvl="4" algn="ctr" rtl="0">
              <a:lnSpc>
                <a:spcPct val="100000"/>
              </a:lnSpc>
              <a:spcBef>
                <a:spcPts val="0"/>
              </a:spcBef>
              <a:spcAft>
                <a:spcPts val="0"/>
              </a:spcAft>
              <a:buClr>
                <a:srgbClr val="FFFFFF"/>
              </a:buClr>
              <a:buSzPts val="1400"/>
              <a:buNone/>
              <a:defRPr sz="1867">
                <a:solidFill>
                  <a:srgbClr val="FFFFFF"/>
                </a:solidFill>
              </a:defRPr>
            </a:lvl5pPr>
            <a:lvl6pPr lvl="5" algn="ctr" rtl="0">
              <a:lnSpc>
                <a:spcPct val="100000"/>
              </a:lnSpc>
              <a:spcBef>
                <a:spcPts val="0"/>
              </a:spcBef>
              <a:spcAft>
                <a:spcPts val="0"/>
              </a:spcAft>
              <a:buClr>
                <a:srgbClr val="FFFFFF"/>
              </a:buClr>
              <a:buSzPts val="1400"/>
              <a:buNone/>
              <a:defRPr sz="1867">
                <a:solidFill>
                  <a:srgbClr val="FFFFFF"/>
                </a:solidFill>
              </a:defRPr>
            </a:lvl6pPr>
            <a:lvl7pPr lvl="6" algn="ctr" rtl="0">
              <a:lnSpc>
                <a:spcPct val="100000"/>
              </a:lnSpc>
              <a:spcBef>
                <a:spcPts val="0"/>
              </a:spcBef>
              <a:spcAft>
                <a:spcPts val="0"/>
              </a:spcAft>
              <a:buClr>
                <a:srgbClr val="FFFFFF"/>
              </a:buClr>
              <a:buSzPts val="1400"/>
              <a:buNone/>
              <a:defRPr sz="1867">
                <a:solidFill>
                  <a:srgbClr val="FFFFFF"/>
                </a:solidFill>
              </a:defRPr>
            </a:lvl7pPr>
            <a:lvl8pPr lvl="7" algn="ctr" rtl="0">
              <a:lnSpc>
                <a:spcPct val="100000"/>
              </a:lnSpc>
              <a:spcBef>
                <a:spcPts val="0"/>
              </a:spcBef>
              <a:spcAft>
                <a:spcPts val="0"/>
              </a:spcAft>
              <a:buClr>
                <a:srgbClr val="FFFFFF"/>
              </a:buClr>
              <a:buSzPts val="1400"/>
              <a:buNone/>
              <a:defRPr sz="1867">
                <a:solidFill>
                  <a:srgbClr val="FFFFFF"/>
                </a:solidFill>
              </a:defRPr>
            </a:lvl8pPr>
            <a:lvl9pPr lvl="8" algn="ctr" rtl="0">
              <a:lnSpc>
                <a:spcPct val="100000"/>
              </a:lnSpc>
              <a:spcBef>
                <a:spcPts val="0"/>
              </a:spcBef>
              <a:spcAft>
                <a:spcPts val="0"/>
              </a:spcAft>
              <a:buClr>
                <a:srgbClr val="FFFFFF"/>
              </a:buClr>
              <a:buSzPts val="1400"/>
              <a:buNone/>
              <a:defRPr sz="1867">
                <a:solidFill>
                  <a:srgbClr val="FFFFFF"/>
                </a:solidFill>
              </a:defRPr>
            </a:lvl9pPr>
          </a:lstStyle>
          <a:p>
            <a:endParaRPr/>
          </a:p>
        </p:txBody>
      </p:sp>
      <p:sp>
        <p:nvSpPr>
          <p:cNvPr id="134" name="Google Shape;134;p17"/>
          <p:cNvSpPr txBox="1">
            <a:spLocks noGrp="1"/>
          </p:cNvSpPr>
          <p:nvPr>
            <p:ph type="title" idx="4" hasCustomPrompt="1"/>
          </p:nvPr>
        </p:nvSpPr>
        <p:spPr>
          <a:xfrm>
            <a:off x="990600" y="4105867"/>
            <a:ext cx="10306000" cy="118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b="1"/>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35" name="Google Shape;135;p17"/>
          <p:cNvSpPr txBox="1">
            <a:spLocks noGrp="1"/>
          </p:cNvSpPr>
          <p:nvPr>
            <p:ph type="subTitle" idx="5"/>
          </p:nvPr>
        </p:nvSpPr>
        <p:spPr>
          <a:xfrm>
            <a:off x="2222767" y="4955067"/>
            <a:ext cx="7746400" cy="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6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867">
                <a:solidFill>
                  <a:srgbClr val="FFFFFF"/>
                </a:solidFill>
              </a:defRPr>
            </a:lvl3pPr>
            <a:lvl4pPr lvl="3" algn="ctr" rtl="0">
              <a:lnSpc>
                <a:spcPct val="100000"/>
              </a:lnSpc>
              <a:spcBef>
                <a:spcPts val="0"/>
              </a:spcBef>
              <a:spcAft>
                <a:spcPts val="0"/>
              </a:spcAft>
              <a:buClr>
                <a:srgbClr val="FFFFFF"/>
              </a:buClr>
              <a:buSzPts val="1400"/>
              <a:buNone/>
              <a:defRPr sz="1867">
                <a:solidFill>
                  <a:srgbClr val="FFFFFF"/>
                </a:solidFill>
              </a:defRPr>
            </a:lvl4pPr>
            <a:lvl5pPr lvl="4" algn="ctr" rtl="0">
              <a:lnSpc>
                <a:spcPct val="100000"/>
              </a:lnSpc>
              <a:spcBef>
                <a:spcPts val="0"/>
              </a:spcBef>
              <a:spcAft>
                <a:spcPts val="0"/>
              </a:spcAft>
              <a:buClr>
                <a:srgbClr val="FFFFFF"/>
              </a:buClr>
              <a:buSzPts val="1400"/>
              <a:buNone/>
              <a:defRPr sz="1867">
                <a:solidFill>
                  <a:srgbClr val="FFFFFF"/>
                </a:solidFill>
              </a:defRPr>
            </a:lvl5pPr>
            <a:lvl6pPr lvl="5" algn="ctr" rtl="0">
              <a:lnSpc>
                <a:spcPct val="100000"/>
              </a:lnSpc>
              <a:spcBef>
                <a:spcPts val="0"/>
              </a:spcBef>
              <a:spcAft>
                <a:spcPts val="0"/>
              </a:spcAft>
              <a:buClr>
                <a:srgbClr val="FFFFFF"/>
              </a:buClr>
              <a:buSzPts val="1400"/>
              <a:buNone/>
              <a:defRPr sz="1867">
                <a:solidFill>
                  <a:srgbClr val="FFFFFF"/>
                </a:solidFill>
              </a:defRPr>
            </a:lvl6pPr>
            <a:lvl7pPr lvl="6" algn="ctr" rtl="0">
              <a:lnSpc>
                <a:spcPct val="100000"/>
              </a:lnSpc>
              <a:spcBef>
                <a:spcPts val="0"/>
              </a:spcBef>
              <a:spcAft>
                <a:spcPts val="0"/>
              </a:spcAft>
              <a:buClr>
                <a:srgbClr val="FFFFFF"/>
              </a:buClr>
              <a:buSzPts val="1400"/>
              <a:buNone/>
              <a:defRPr sz="1867">
                <a:solidFill>
                  <a:srgbClr val="FFFFFF"/>
                </a:solidFill>
              </a:defRPr>
            </a:lvl7pPr>
            <a:lvl8pPr lvl="7" algn="ctr" rtl="0">
              <a:lnSpc>
                <a:spcPct val="100000"/>
              </a:lnSpc>
              <a:spcBef>
                <a:spcPts val="0"/>
              </a:spcBef>
              <a:spcAft>
                <a:spcPts val="0"/>
              </a:spcAft>
              <a:buClr>
                <a:srgbClr val="FFFFFF"/>
              </a:buClr>
              <a:buSzPts val="1400"/>
              <a:buNone/>
              <a:defRPr sz="1867">
                <a:solidFill>
                  <a:srgbClr val="FFFFFF"/>
                </a:solidFill>
              </a:defRPr>
            </a:lvl8pPr>
            <a:lvl9pPr lvl="8" algn="ctr" rtl="0">
              <a:lnSpc>
                <a:spcPct val="100000"/>
              </a:lnSpc>
              <a:spcBef>
                <a:spcPts val="0"/>
              </a:spcBef>
              <a:spcAft>
                <a:spcPts val="0"/>
              </a:spcAft>
              <a:buClr>
                <a:srgbClr val="FFFFFF"/>
              </a:buClr>
              <a:buSzPts val="1400"/>
              <a:buNone/>
              <a:defRPr sz="1867">
                <a:solidFill>
                  <a:srgbClr val="FFFFFF"/>
                </a:solidFill>
              </a:defRPr>
            </a:lvl9pPr>
          </a:lstStyle>
          <a:p>
            <a:endParaRPr/>
          </a:p>
        </p:txBody>
      </p:sp>
    </p:spTree>
    <p:extLst>
      <p:ext uri="{BB962C8B-B14F-4D97-AF65-F5344CB8AC3E}">
        <p14:creationId xmlns:p14="http://schemas.microsoft.com/office/powerpoint/2010/main" val="415829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slide" type="blank">
  <p:cSld name="Blank slide">
    <p:bg>
      <p:bgPr>
        <a:solidFill>
          <a:srgbClr val="FFFFFF"/>
        </a:solidFill>
        <a:effectLst/>
      </p:bgPr>
    </p:bg>
    <p:spTree>
      <p:nvGrpSpPr>
        <p:cNvPr id="1" name="Shape 136"/>
        <p:cNvGrpSpPr/>
        <p:nvPr/>
      </p:nvGrpSpPr>
      <p:grpSpPr>
        <a:xfrm>
          <a:off x="0" y="0"/>
          <a:ext cx="0" cy="0"/>
          <a:chOff x="0" y="0"/>
          <a:chExt cx="0" cy="0"/>
        </a:xfrm>
      </p:grpSpPr>
    </p:spTree>
    <p:extLst>
      <p:ext uri="{BB962C8B-B14F-4D97-AF65-F5344CB8AC3E}">
        <p14:creationId xmlns:p14="http://schemas.microsoft.com/office/powerpoint/2010/main" val="29012396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White frame">
  <p:cSld name="White frame">
    <p:bg>
      <p:bgPr>
        <a:solidFill>
          <a:srgbClr val="FFFFFF"/>
        </a:solidFill>
        <a:effectLst/>
      </p:bgPr>
    </p:bg>
    <p:spTree>
      <p:nvGrpSpPr>
        <p:cNvPr id="1" name="Shape 137"/>
        <p:cNvGrpSpPr/>
        <p:nvPr/>
      </p:nvGrpSpPr>
      <p:grpSpPr>
        <a:xfrm>
          <a:off x="0" y="0"/>
          <a:ext cx="0" cy="0"/>
          <a:chOff x="0" y="0"/>
          <a:chExt cx="0" cy="0"/>
        </a:xfrm>
      </p:grpSpPr>
      <p:sp>
        <p:nvSpPr>
          <p:cNvPr id="138" name="Google Shape;138;p19"/>
          <p:cNvSpPr/>
          <p:nvPr/>
        </p:nvSpPr>
        <p:spPr>
          <a:xfrm>
            <a:off x="542600" y="555000"/>
            <a:ext cx="11106800" cy="5748000"/>
          </a:xfrm>
          <a:prstGeom prst="rect">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374667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quare with title and text">
  <p:cSld name="Square with title and text">
    <p:bg>
      <p:bgPr>
        <a:solidFill>
          <a:srgbClr val="FFFFFF"/>
        </a:solidFill>
        <a:effectLst/>
      </p:bgPr>
    </p:bg>
    <p:spTree>
      <p:nvGrpSpPr>
        <p:cNvPr id="1" name="Shape 139"/>
        <p:cNvGrpSpPr/>
        <p:nvPr/>
      </p:nvGrpSpPr>
      <p:grpSpPr>
        <a:xfrm>
          <a:off x="0" y="0"/>
          <a:ext cx="0" cy="0"/>
          <a:chOff x="0" y="0"/>
          <a:chExt cx="0" cy="0"/>
        </a:xfrm>
      </p:grpSpPr>
      <p:sp>
        <p:nvSpPr>
          <p:cNvPr id="140" name="Google Shape;140;p20"/>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sp>
        <p:nvSpPr>
          <p:cNvPr id="141" name="Google Shape;141;p20"/>
          <p:cNvSpPr/>
          <p:nvPr/>
        </p:nvSpPr>
        <p:spPr>
          <a:xfrm>
            <a:off x="542600" y="469600"/>
            <a:ext cx="5717200" cy="5748000"/>
          </a:xfrm>
          <a:prstGeom prst="rect">
            <a:avLst/>
          </a:prstGeom>
          <a:noFill/>
          <a:ln w="38100" cap="flat" cmpd="sng">
            <a:solidFill>
              <a:srgbClr val="81ECEC"/>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20"/>
          <p:cNvSpPr txBox="1">
            <a:spLocks noGrp="1"/>
          </p:cNvSpPr>
          <p:nvPr>
            <p:ph type="title"/>
          </p:nvPr>
        </p:nvSpPr>
        <p:spPr>
          <a:xfrm>
            <a:off x="983800" y="1307013"/>
            <a:ext cx="4762000" cy="7708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None/>
              <a:defRPr b="1"/>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143" name="Google Shape;143;p20"/>
          <p:cNvSpPr txBox="1">
            <a:spLocks noGrp="1"/>
          </p:cNvSpPr>
          <p:nvPr>
            <p:ph type="subTitle" idx="1"/>
          </p:nvPr>
        </p:nvSpPr>
        <p:spPr>
          <a:xfrm>
            <a:off x="983800" y="3015333"/>
            <a:ext cx="4808800" cy="258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cxnSp>
        <p:nvCxnSpPr>
          <p:cNvPr id="144" name="Google Shape;144;p20"/>
          <p:cNvCxnSpPr/>
          <p:nvPr/>
        </p:nvCxnSpPr>
        <p:spPr>
          <a:xfrm>
            <a:off x="2937400" y="2129967"/>
            <a:ext cx="901600" cy="0"/>
          </a:xfrm>
          <a:prstGeom prst="straightConnector1">
            <a:avLst/>
          </a:prstGeom>
          <a:noFill/>
          <a:ln w="7620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7139930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subtitle with cyan frame">
  <p:cSld name="Title and subtitle with cyan frame">
    <p:bg>
      <p:bgPr>
        <a:solidFill>
          <a:srgbClr val="FFFFFF"/>
        </a:solidFill>
        <a:effectLst/>
      </p:bgPr>
    </p:bg>
    <p:spTree>
      <p:nvGrpSpPr>
        <p:cNvPr id="1" name="Shape 145"/>
        <p:cNvGrpSpPr/>
        <p:nvPr/>
      </p:nvGrpSpPr>
      <p:grpSpPr>
        <a:xfrm>
          <a:off x="0" y="0"/>
          <a:ext cx="0" cy="0"/>
          <a:chOff x="0" y="0"/>
          <a:chExt cx="0" cy="0"/>
        </a:xfrm>
      </p:grpSpPr>
      <p:sp>
        <p:nvSpPr>
          <p:cNvPr id="146" name="Google Shape;146;p21"/>
          <p:cNvSpPr/>
          <p:nvPr/>
        </p:nvSpPr>
        <p:spPr>
          <a:xfrm>
            <a:off x="6146600" y="-14867"/>
            <a:ext cx="6060400" cy="6958400"/>
          </a:xfrm>
          <a:prstGeom prst="rect">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21"/>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endParaRPr lang="en-US"/>
          </a:p>
          <a:p>
            <a:fld id="{00000000-1234-1234-1234-123412341234}" type="slidenum">
              <a:rPr lang="es" smtClean="0"/>
              <a:pPr/>
              <a:t>‹#›</a:t>
            </a:fld>
            <a:endParaRPr/>
          </a:p>
        </p:txBody>
      </p:sp>
      <p:sp>
        <p:nvSpPr>
          <p:cNvPr id="148" name="Google Shape;148;p21"/>
          <p:cNvSpPr txBox="1">
            <a:spLocks noGrp="1"/>
          </p:cNvSpPr>
          <p:nvPr>
            <p:ph type="title"/>
          </p:nvPr>
        </p:nvSpPr>
        <p:spPr>
          <a:xfrm>
            <a:off x="834772" y="1307013"/>
            <a:ext cx="4762000" cy="770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b="1"/>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149" name="Google Shape;149;p21"/>
          <p:cNvSpPr txBox="1">
            <a:spLocks noGrp="1"/>
          </p:cNvSpPr>
          <p:nvPr>
            <p:ph type="subTitle" idx="1"/>
          </p:nvPr>
        </p:nvSpPr>
        <p:spPr>
          <a:xfrm>
            <a:off x="834772" y="3015333"/>
            <a:ext cx="4808800" cy="258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150" name="Google Shape;150;p21"/>
          <p:cNvCxnSpPr/>
          <p:nvPr/>
        </p:nvCxnSpPr>
        <p:spPr>
          <a:xfrm>
            <a:off x="983800" y="2129967"/>
            <a:ext cx="901600" cy="0"/>
          </a:xfrm>
          <a:prstGeom prst="straightConnector1">
            <a:avLst/>
          </a:prstGeom>
          <a:noFill/>
          <a:ln w="76200" cap="flat" cmpd="sng">
            <a:solidFill>
              <a:schemeClr val="accent1"/>
            </a:solidFill>
            <a:prstDash val="solid"/>
            <a:round/>
            <a:headEnd type="none" w="med" len="med"/>
            <a:tailEnd type="none" w="med" len="med"/>
          </a:ln>
        </p:spPr>
      </p:cxnSp>
      <p:sp>
        <p:nvSpPr>
          <p:cNvPr id="151" name="Google Shape;151;p21"/>
          <p:cNvSpPr txBox="1">
            <a:spLocks noGrp="1"/>
          </p:cNvSpPr>
          <p:nvPr>
            <p:ph type="subTitle" idx="2"/>
          </p:nvPr>
        </p:nvSpPr>
        <p:spPr>
          <a:xfrm>
            <a:off x="6772405" y="3015333"/>
            <a:ext cx="4808800" cy="258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28820420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yan frame 1">
  <p:cSld name="Cyan frame 1">
    <p:bg>
      <p:bgPr>
        <a:solidFill>
          <a:srgbClr val="FFFFFF"/>
        </a:solidFill>
        <a:effectLst/>
      </p:bgPr>
    </p:bg>
    <p:spTree>
      <p:nvGrpSpPr>
        <p:cNvPr id="1" name="Shape 152"/>
        <p:cNvGrpSpPr/>
        <p:nvPr/>
      </p:nvGrpSpPr>
      <p:grpSpPr>
        <a:xfrm>
          <a:off x="0" y="0"/>
          <a:ext cx="0" cy="0"/>
          <a:chOff x="0" y="0"/>
          <a:chExt cx="0" cy="0"/>
        </a:xfrm>
      </p:grpSpPr>
      <p:sp>
        <p:nvSpPr>
          <p:cNvPr id="153" name="Google Shape;153;p22"/>
          <p:cNvSpPr/>
          <p:nvPr/>
        </p:nvSpPr>
        <p:spPr>
          <a:xfrm>
            <a:off x="6933900" y="-14867"/>
            <a:ext cx="5273200" cy="6958400"/>
          </a:xfrm>
          <a:prstGeom prst="rect">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22"/>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endParaRPr lang="en-US"/>
          </a:p>
          <a:p>
            <a:fld id="{00000000-1234-1234-1234-123412341234}" type="slidenum">
              <a:rPr lang="es" smtClean="0"/>
              <a:pPr/>
              <a:t>‹#›</a:t>
            </a:fld>
            <a:endParaRPr/>
          </a:p>
        </p:txBody>
      </p:sp>
    </p:spTree>
    <p:extLst>
      <p:ext uri="{BB962C8B-B14F-4D97-AF65-F5344CB8AC3E}">
        <p14:creationId xmlns:p14="http://schemas.microsoft.com/office/powerpoint/2010/main" val="11854897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yan with title and text ">
  <p:cSld name="Cyan with title and text ">
    <p:spTree>
      <p:nvGrpSpPr>
        <p:cNvPr id="1" name="Shape 155"/>
        <p:cNvGrpSpPr/>
        <p:nvPr/>
      </p:nvGrpSpPr>
      <p:grpSpPr>
        <a:xfrm>
          <a:off x="0" y="0"/>
          <a:ext cx="0" cy="0"/>
          <a:chOff x="0" y="0"/>
          <a:chExt cx="0" cy="0"/>
        </a:xfrm>
      </p:grpSpPr>
      <p:sp>
        <p:nvSpPr>
          <p:cNvPr id="156" name="Google Shape;156;p23"/>
          <p:cNvSpPr/>
          <p:nvPr/>
        </p:nvSpPr>
        <p:spPr>
          <a:xfrm>
            <a:off x="0" y="1369800"/>
            <a:ext cx="12192000" cy="4118400"/>
          </a:xfrm>
          <a:prstGeom prst="rect">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23"/>
          <p:cNvSpPr txBox="1">
            <a:spLocks noGrp="1"/>
          </p:cNvSpPr>
          <p:nvPr>
            <p:ph type="title"/>
          </p:nvPr>
        </p:nvSpPr>
        <p:spPr>
          <a:xfrm>
            <a:off x="6261700" y="2300600"/>
            <a:ext cx="4074000" cy="1486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b="1"/>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158" name="Google Shape;158;p23"/>
          <p:cNvSpPr txBox="1">
            <a:spLocks noGrp="1"/>
          </p:cNvSpPr>
          <p:nvPr>
            <p:ph type="subTitle" idx="1"/>
          </p:nvPr>
        </p:nvSpPr>
        <p:spPr>
          <a:xfrm>
            <a:off x="6261700" y="3786600"/>
            <a:ext cx="3693600" cy="770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666666"/>
                </a:solidFill>
              </a:defRPr>
            </a:lvl1pPr>
            <a:lvl2pPr lvl="1" rtl="0">
              <a:spcBef>
                <a:spcPts val="0"/>
              </a:spcBef>
              <a:spcAft>
                <a:spcPts val="0"/>
              </a:spcAft>
              <a:buNone/>
              <a:defRPr>
                <a:solidFill>
                  <a:srgbClr val="666666"/>
                </a:solidFill>
              </a:defRPr>
            </a:lvl2pPr>
            <a:lvl3pPr lvl="2" rtl="0">
              <a:spcBef>
                <a:spcPts val="0"/>
              </a:spcBef>
              <a:spcAft>
                <a:spcPts val="0"/>
              </a:spcAft>
              <a:buNone/>
              <a:defRPr>
                <a:solidFill>
                  <a:srgbClr val="666666"/>
                </a:solidFill>
              </a:defRPr>
            </a:lvl3pPr>
            <a:lvl4pPr lvl="3" rtl="0">
              <a:spcBef>
                <a:spcPts val="0"/>
              </a:spcBef>
              <a:spcAft>
                <a:spcPts val="0"/>
              </a:spcAft>
              <a:buNone/>
              <a:defRPr>
                <a:solidFill>
                  <a:srgbClr val="666666"/>
                </a:solidFill>
              </a:defRPr>
            </a:lvl4pPr>
            <a:lvl5pPr lvl="4" rtl="0">
              <a:spcBef>
                <a:spcPts val="0"/>
              </a:spcBef>
              <a:spcAft>
                <a:spcPts val="0"/>
              </a:spcAft>
              <a:buNone/>
              <a:defRPr>
                <a:solidFill>
                  <a:srgbClr val="666666"/>
                </a:solidFill>
              </a:defRPr>
            </a:lvl5pPr>
            <a:lvl6pPr lvl="5" rtl="0">
              <a:spcBef>
                <a:spcPts val="0"/>
              </a:spcBef>
              <a:spcAft>
                <a:spcPts val="0"/>
              </a:spcAft>
              <a:buNone/>
              <a:defRPr>
                <a:solidFill>
                  <a:srgbClr val="666666"/>
                </a:solidFill>
              </a:defRPr>
            </a:lvl6pPr>
            <a:lvl7pPr lvl="6" rtl="0">
              <a:spcBef>
                <a:spcPts val="0"/>
              </a:spcBef>
              <a:spcAft>
                <a:spcPts val="0"/>
              </a:spcAft>
              <a:buNone/>
              <a:defRPr>
                <a:solidFill>
                  <a:srgbClr val="666666"/>
                </a:solidFill>
              </a:defRPr>
            </a:lvl7pPr>
            <a:lvl8pPr lvl="7" rtl="0">
              <a:spcBef>
                <a:spcPts val="0"/>
              </a:spcBef>
              <a:spcAft>
                <a:spcPts val="0"/>
              </a:spcAft>
              <a:buNone/>
              <a:defRPr>
                <a:solidFill>
                  <a:srgbClr val="666666"/>
                </a:solidFill>
              </a:defRPr>
            </a:lvl8pPr>
            <a:lvl9pPr lvl="8" rtl="0">
              <a:spcBef>
                <a:spcPts val="0"/>
              </a:spcBef>
              <a:spcAft>
                <a:spcPts val="0"/>
              </a:spcAft>
              <a:buNone/>
              <a:defRPr>
                <a:solidFill>
                  <a:srgbClr val="666666"/>
                </a:solidFill>
              </a:defRPr>
            </a:lvl9pPr>
          </a:lstStyle>
          <a:p>
            <a:endParaRPr/>
          </a:p>
        </p:txBody>
      </p:sp>
      <p:sp>
        <p:nvSpPr>
          <p:cNvPr id="159" name="Google Shape;159;p23"/>
          <p:cNvSpPr txBox="1">
            <a:spLocks noGrp="1"/>
          </p:cNvSpPr>
          <p:nvPr>
            <p:ph type="sldNum" idx="12"/>
          </p:nvPr>
        </p:nvSpPr>
        <p:spPr>
          <a:xfrm>
            <a:off x="11152944" y="5692123"/>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202870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yan with title and text  1">
  <p:cSld name="Cyan with title and text  1">
    <p:spTree>
      <p:nvGrpSpPr>
        <p:cNvPr id="1" name="Shape 160"/>
        <p:cNvGrpSpPr/>
        <p:nvPr/>
      </p:nvGrpSpPr>
      <p:grpSpPr>
        <a:xfrm>
          <a:off x="0" y="0"/>
          <a:ext cx="0" cy="0"/>
          <a:chOff x="0" y="0"/>
          <a:chExt cx="0" cy="0"/>
        </a:xfrm>
      </p:grpSpPr>
      <p:sp>
        <p:nvSpPr>
          <p:cNvPr id="161" name="Google Shape;161;p24"/>
          <p:cNvSpPr/>
          <p:nvPr/>
        </p:nvSpPr>
        <p:spPr>
          <a:xfrm>
            <a:off x="0" y="1369800"/>
            <a:ext cx="12192000" cy="4118400"/>
          </a:xfrm>
          <a:prstGeom prst="rect">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24"/>
          <p:cNvSpPr txBox="1">
            <a:spLocks noGrp="1"/>
          </p:cNvSpPr>
          <p:nvPr>
            <p:ph type="title"/>
          </p:nvPr>
        </p:nvSpPr>
        <p:spPr>
          <a:xfrm>
            <a:off x="2173467" y="2300600"/>
            <a:ext cx="4074000" cy="1486000"/>
          </a:xfrm>
          <a:prstGeom prst="rect">
            <a:avLst/>
          </a:prstGeom>
        </p:spPr>
        <p:txBody>
          <a:bodyPr spcFirstLastPara="1" wrap="square" lIns="91425" tIns="91425" rIns="91425" bIns="91425" anchor="b" anchorCtr="0">
            <a:noAutofit/>
          </a:bodyPr>
          <a:lstStyle>
            <a:lvl1pPr lvl="0" algn="r" rtl="0">
              <a:lnSpc>
                <a:spcPct val="115000"/>
              </a:lnSpc>
              <a:spcBef>
                <a:spcPts val="0"/>
              </a:spcBef>
              <a:spcAft>
                <a:spcPts val="0"/>
              </a:spcAft>
              <a:buSzPts val="2400"/>
              <a:buNone/>
              <a:defRPr b="1"/>
            </a:lvl1pPr>
            <a:lvl2pPr lvl="1" algn="r" rtl="0">
              <a:spcBef>
                <a:spcPts val="0"/>
              </a:spcBef>
              <a:spcAft>
                <a:spcPts val="0"/>
              </a:spcAft>
              <a:buSzPts val="4000"/>
              <a:buNone/>
              <a:defRPr sz="5333"/>
            </a:lvl2pPr>
            <a:lvl3pPr lvl="2" algn="r" rtl="0">
              <a:spcBef>
                <a:spcPts val="0"/>
              </a:spcBef>
              <a:spcAft>
                <a:spcPts val="0"/>
              </a:spcAft>
              <a:buSzPts val="4000"/>
              <a:buNone/>
              <a:defRPr sz="5333"/>
            </a:lvl3pPr>
            <a:lvl4pPr lvl="3" algn="r" rtl="0">
              <a:spcBef>
                <a:spcPts val="0"/>
              </a:spcBef>
              <a:spcAft>
                <a:spcPts val="0"/>
              </a:spcAft>
              <a:buSzPts val="4000"/>
              <a:buNone/>
              <a:defRPr sz="5333"/>
            </a:lvl4pPr>
            <a:lvl5pPr lvl="4" algn="r" rtl="0">
              <a:spcBef>
                <a:spcPts val="0"/>
              </a:spcBef>
              <a:spcAft>
                <a:spcPts val="0"/>
              </a:spcAft>
              <a:buSzPts val="4000"/>
              <a:buNone/>
              <a:defRPr sz="5333"/>
            </a:lvl5pPr>
            <a:lvl6pPr lvl="5" algn="r" rtl="0">
              <a:spcBef>
                <a:spcPts val="0"/>
              </a:spcBef>
              <a:spcAft>
                <a:spcPts val="0"/>
              </a:spcAft>
              <a:buSzPts val="4000"/>
              <a:buNone/>
              <a:defRPr sz="5333"/>
            </a:lvl6pPr>
            <a:lvl7pPr lvl="6" algn="r" rtl="0">
              <a:spcBef>
                <a:spcPts val="0"/>
              </a:spcBef>
              <a:spcAft>
                <a:spcPts val="0"/>
              </a:spcAft>
              <a:buSzPts val="4000"/>
              <a:buNone/>
              <a:defRPr sz="5333"/>
            </a:lvl7pPr>
            <a:lvl8pPr lvl="7" algn="r" rtl="0">
              <a:spcBef>
                <a:spcPts val="0"/>
              </a:spcBef>
              <a:spcAft>
                <a:spcPts val="0"/>
              </a:spcAft>
              <a:buSzPts val="4000"/>
              <a:buNone/>
              <a:defRPr sz="5333"/>
            </a:lvl8pPr>
            <a:lvl9pPr lvl="8" algn="r" rtl="0">
              <a:spcBef>
                <a:spcPts val="0"/>
              </a:spcBef>
              <a:spcAft>
                <a:spcPts val="0"/>
              </a:spcAft>
              <a:buSzPts val="4000"/>
              <a:buNone/>
              <a:defRPr sz="5333"/>
            </a:lvl9pPr>
          </a:lstStyle>
          <a:p>
            <a:endParaRPr/>
          </a:p>
        </p:txBody>
      </p:sp>
      <p:sp>
        <p:nvSpPr>
          <p:cNvPr id="163" name="Google Shape;163;p24"/>
          <p:cNvSpPr txBox="1">
            <a:spLocks noGrp="1"/>
          </p:cNvSpPr>
          <p:nvPr>
            <p:ph type="subTitle" idx="1"/>
          </p:nvPr>
        </p:nvSpPr>
        <p:spPr>
          <a:xfrm>
            <a:off x="2553867" y="3786600"/>
            <a:ext cx="3693600" cy="7708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867">
                <a:solidFill>
                  <a:srgbClr val="666666"/>
                </a:solidFill>
              </a:defRPr>
            </a:lvl1pPr>
            <a:lvl2pPr lvl="1" algn="r" rtl="0">
              <a:spcBef>
                <a:spcPts val="0"/>
              </a:spcBef>
              <a:spcAft>
                <a:spcPts val="0"/>
              </a:spcAft>
              <a:buNone/>
              <a:defRPr>
                <a:solidFill>
                  <a:srgbClr val="666666"/>
                </a:solidFill>
              </a:defRPr>
            </a:lvl2pPr>
            <a:lvl3pPr lvl="2" algn="r" rtl="0">
              <a:spcBef>
                <a:spcPts val="0"/>
              </a:spcBef>
              <a:spcAft>
                <a:spcPts val="0"/>
              </a:spcAft>
              <a:buNone/>
              <a:defRPr>
                <a:solidFill>
                  <a:srgbClr val="666666"/>
                </a:solidFill>
              </a:defRPr>
            </a:lvl3pPr>
            <a:lvl4pPr lvl="3" algn="r" rtl="0">
              <a:spcBef>
                <a:spcPts val="0"/>
              </a:spcBef>
              <a:spcAft>
                <a:spcPts val="0"/>
              </a:spcAft>
              <a:buNone/>
              <a:defRPr>
                <a:solidFill>
                  <a:srgbClr val="666666"/>
                </a:solidFill>
              </a:defRPr>
            </a:lvl4pPr>
            <a:lvl5pPr lvl="4" algn="r" rtl="0">
              <a:spcBef>
                <a:spcPts val="0"/>
              </a:spcBef>
              <a:spcAft>
                <a:spcPts val="0"/>
              </a:spcAft>
              <a:buNone/>
              <a:defRPr>
                <a:solidFill>
                  <a:srgbClr val="666666"/>
                </a:solidFill>
              </a:defRPr>
            </a:lvl5pPr>
            <a:lvl6pPr lvl="5" algn="r" rtl="0">
              <a:spcBef>
                <a:spcPts val="0"/>
              </a:spcBef>
              <a:spcAft>
                <a:spcPts val="0"/>
              </a:spcAft>
              <a:buNone/>
              <a:defRPr>
                <a:solidFill>
                  <a:srgbClr val="666666"/>
                </a:solidFill>
              </a:defRPr>
            </a:lvl6pPr>
            <a:lvl7pPr lvl="6" algn="r" rtl="0">
              <a:spcBef>
                <a:spcPts val="0"/>
              </a:spcBef>
              <a:spcAft>
                <a:spcPts val="0"/>
              </a:spcAft>
              <a:buNone/>
              <a:defRPr>
                <a:solidFill>
                  <a:srgbClr val="666666"/>
                </a:solidFill>
              </a:defRPr>
            </a:lvl7pPr>
            <a:lvl8pPr lvl="7" algn="r" rtl="0">
              <a:spcBef>
                <a:spcPts val="0"/>
              </a:spcBef>
              <a:spcAft>
                <a:spcPts val="0"/>
              </a:spcAft>
              <a:buNone/>
              <a:defRPr>
                <a:solidFill>
                  <a:srgbClr val="666666"/>
                </a:solidFill>
              </a:defRPr>
            </a:lvl8pPr>
            <a:lvl9pPr lvl="8" algn="r" rtl="0">
              <a:spcBef>
                <a:spcPts val="0"/>
              </a:spcBef>
              <a:spcAft>
                <a:spcPts val="0"/>
              </a:spcAft>
              <a:buNone/>
              <a:defRPr>
                <a:solidFill>
                  <a:srgbClr val="666666"/>
                </a:solidFill>
              </a:defRPr>
            </a:lvl9pPr>
          </a:lstStyle>
          <a:p>
            <a:endParaRPr/>
          </a:p>
        </p:txBody>
      </p:sp>
      <p:sp>
        <p:nvSpPr>
          <p:cNvPr id="164" name="Google Shape;164;p24"/>
          <p:cNvSpPr txBox="1">
            <a:spLocks noGrp="1"/>
          </p:cNvSpPr>
          <p:nvPr>
            <p:ph type="sldNum" idx="12"/>
          </p:nvPr>
        </p:nvSpPr>
        <p:spPr>
          <a:xfrm>
            <a:off x="11152944" y="5692123"/>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723037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subtitle">
  <p:cSld name="1_Title and subtitle">
    <p:bg>
      <p:bgPr>
        <a:solidFill>
          <a:srgbClr val="FFFFFF"/>
        </a:solidFill>
        <a:effectLst/>
      </p:bgPr>
    </p:bg>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760063" y="1325200"/>
            <a:ext cx="4074000" cy="1486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5333">
                <a:solidFill>
                  <a:srgbClr val="FFFFFF"/>
                </a:solidFill>
              </a:defRPr>
            </a:lvl2pPr>
            <a:lvl3pPr lvl="2" rtl="0">
              <a:spcBef>
                <a:spcPts val="0"/>
              </a:spcBef>
              <a:spcAft>
                <a:spcPts val="0"/>
              </a:spcAft>
              <a:buClr>
                <a:srgbClr val="FFFFFF"/>
              </a:buClr>
              <a:buSzPts val="4000"/>
              <a:buNone/>
              <a:defRPr sz="5333">
                <a:solidFill>
                  <a:srgbClr val="FFFFFF"/>
                </a:solidFill>
              </a:defRPr>
            </a:lvl3pPr>
            <a:lvl4pPr lvl="3" rtl="0">
              <a:spcBef>
                <a:spcPts val="0"/>
              </a:spcBef>
              <a:spcAft>
                <a:spcPts val="0"/>
              </a:spcAft>
              <a:buClr>
                <a:srgbClr val="FFFFFF"/>
              </a:buClr>
              <a:buSzPts val="4000"/>
              <a:buNone/>
              <a:defRPr sz="5333">
                <a:solidFill>
                  <a:srgbClr val="FFFFFF"/>
                </a:solidFill>
              </a:defRPr>
            </a:lvl4pPr>
            <a:lvl5pPr lvl="4" rtl="0">
              <a:spcBef>
                <a:spcPts val="0"/>
              </a:spcBef>
              <a:spcAft>
                <a:spcPts val="0"/>
              </a:spcAft>
              <a:buClr>
                <a:srgbClr val="FFFFFF"/>
              </a:buClr>
              <a:buSzPts val="4000"/>
              <a:buNone/>
              <a:defRPr sz="5333">
                <a:solidFill>
                  <a:srgbClr val="FFFFFF"/>
                </a:solidFill>
              </a:defRPr>
            </a:lvl5pPr>
            <a:lvl6pPr lvl="5" rtl="0">
              <a:spcBef>
                <a:spcPts val="0"/>
              </a:spcBef>
              <a:spcAft>
                <a:spcPts val="0"/>
              </a:spcAft>
              <a:buClr>
                <a:srgbClr val="FFFFFF"/>
              </a:buClr>
              <a:buSzPts val="4000"/>
              <a:buNone/>
              <a:defRPr sz="5333">
                <a:solidFill>
                  <a:srgbClr val="FFFFFF"/>
                </a:solidFill>
              </a:defRPr>
            </a:lvl6pPr>
            <a:lvl7pPr lvl="6" rtl="0">
              <a:spcBef>
                <a:spcPts val="0"/>
              </a:spcBef>
              <a:spcAft>
                <a:spcPts val="0"/>
              </a:spcAft>
              <a:buClr>
                <a:srgbClr val="FFFFFF"/>
              </a:buClr>
              <a:buSzPts val="4000"/>
              <a:buNone/>
              <a:defRPr sz="5333">
                <a:solidFill>
                  <a:srgbClr val="FFFFFF"/>
                </a:solidFill>
              </a:defRPr>
            </a:lvl7pPr>
            <a:lvl8pPr lvl="7" rtl="0">
              <a:spcBef>
                <a:spcPts val="0"/>
              </a:spcBef>
              <a:spcAft>
                <a:spcPts val="0"/>
              </a:spcAft>
              <a:buClr>
                <a:srgbClr val="FFFFFF"/>
              </a:buClr>
              <a:buSzPts val="4000"/>
              <a:buNone/>
              <a:defRPr sz="5333">
                <a:solidFill>
                  <a:srgbClr val="FFFFFF"/>
                </a:solidFill>
              </a:defRPr>
            </a:lvl8pPr>
            <a:lvl9pPr lvl="8" rtl="0">
              <a:spcBef>
                <a:spcPts val="0"/>
              </a:spcBef>
              <a:spcAft>
                <a:spcPts val="0"/>
              </a:spcAft>
              <a:buClr>
                <a:srgbClr val="FFFFFF"/>
              </a:buClr>
              <a:buSzPts val="4000"/>
              <a:buNone/>
              <a:defRPr sz="5333">
                <a:solidFill>
                  <a:srgbClr val="FFFFFF"/>
                </a:solidFill>
              </a:defRPr>
            </a:lvl9pPr>
          </a:lstStyle>
          <a:p>
            <a:endParaRPr/>
          </a:p>
        </p:txBody>
      </p:sp>
      <p:sp>
        <p:nvSpPr>
          <p:cNvPr id="42" name="Google Shape;42;p6"/>
          <p:cNvSpPr txBox="1">
            <a:spLocks noGrp="1"/>
          </p:cNvSpPr>
          <p:nvPr>
            <p:ph type="subTitle" idx="1"/>
          </p:nvPr>
        </p:nvSpPr>
        <p:spPr>
          <a:xfrm>
            <a:off x="819700" y="3419700"/>
            <a:ext cx="3894400" cy="770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3" name="Google Shape;43;p6"/>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cxnSp>
        <p:nvCxnSpPr>
          <p:cNvPr id="44" name="Google Shape;44;p6"/>
          <p:cNvCxnSpPr/>
          <p:nvPr/>
        </p:nvCxnSpPr>
        <p:spPr>
          <a:xfrm>
            <a:off x="904700" y="2747433"/>
            <a:ext cx="901600" cy="0"/>
          </a:xfrm>
          <a:prstGeom prst="straightConnector1">
            <a:avLst/>
          </a:prstGeom>
          <a:noFill/>
          <a:ln w="7620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29359167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yan with title and text">
  <p:cSld name="Cyan with title and text">
    <p:spTree>
      <p:nvGrpSpPr>
        <p:cNvPr id="1" name="Shape 165"/>
        <p:cNvGrpSpPr/>
        <p:nvPr/>
      </p:nvGrpSpPr>
      <p:grpSpPr>
        <a:xfrm>
          <a:off x="0" y="0"/>
          <a:ext cx="0" cy="0"/>
          <a:chOff x="0" y="0"/>
          <a:chExt cx="0" cy="0"/>
        </a:xfrm>
      </p:grpSpPr>
      <p:sp>
        <p:nvSpPr>
          <p:cNvPr id="166" name="Google Shape;166;p25"/>
          <p:cNvSpPr/>
          <p:nvPr/>
        </p:nvSpPr>
        <p:spPr>
          <a:xfrm>
            <a:off x="-98200" y="-14867"/>
            <a:ext cx="12305200" cy="6958400"/>
          </a:xfrm>
          <a:prstGeom prst="rect">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25"/>
          <p:cNvSpPr/>
          <p:nvPr/>
        </p:nvSpPr>
        <p:spPr>
          <a:xfrm>
            <a:off x="1907200" y="871800"/>
            <a:ext cx="8377600" cy="51144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25"/>
          <p:cNvSpPr/>
          <p:nvPr/>
        </p:nvSpPr>
        <p:spPr>
          <a:xfrm>
            <a:off x="1907200" y="1828600"/>
            <a:ext cx="1529600" cy="532000"/>
          </a:xfrm>
          <a:prstGeom prst="rect">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25"/>
          <p:cNvSpPr txBox="1">
            <a:spLocks noGrp="1"/>
          </p:cNvSpPr>
          <p:nvPr>
            <p:ph type="title"/>
          </p:nvPr>
        </p:nvSpPr>
        <p:spPr>
          <a:xfrm>
            <a:off x="3567867" y="1626713"/>
            <a:ext cx="5234800" cy="643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70" name="Google Shape;170;p25"/>
          <p:cNvSpPr txBox="1">
            <a:spLocks noGrp="1"/>
          </p:cNvSpPr>
          <p:nvPr>
            <p:ph type="subTitle" idx="1"/>
          </p:nvPr>
        </p:nvSpPr>
        <p:spPr>
          <a:xfrm>
            <a:off x="3567868" y="3397000"/>
            <a:ext cx="4181600" cy="258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22124062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with frame ">
  <p:cSld name="Title slide with frame ">
    <p:bg>
      <p:bgPr>
        <a:solidFill>
          <a:srgbClr val="81ECEC"/>
        </a:solidFill>
        <a:effectLst/>
      </p:bgPr>
    </p:bg>
    <p:spTree>
      <p:nvGrpSpPr>
        <p:cNvPr id="1" name="Shape 171"/>
        <p:cNvGrpSpPr/>
        <p:nvPr/>
      </p:nvGrpSpPr>
      <p:grpSpPr>
        <a:xfrm>
          <a:off x="0" y="0"/>
          <a:ext cx="0" cy="0"/>
          <a:chOff x="0" y="0"/>
          <a:chExt cx="0" cy="0"/>
        </a:xfrm>
      </p:grpSpPr>
      <p:sp>
        <p:nvSpPr>
          <p:cNvPr id="172" name="Google Shape;172;p26"/>
          <p:cNvSpPr/>
          <p:nvPr/>
        </p:nvSpPr>
        <p:spPr>
          <a:xfrm>
            <a:off x="542600" y="555000"/>
            <a:ext cx="11106800" cy="574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26"/>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sz="1600">
                <a:solidFill>
                  <a:srgbClr val="FFFFFF"/>
                </a:solidFill>
                <a:latin typeface="Arvo"/>
                <a:ea typeface="Arvo"/>
                <a:cs typeface="Arvo"/>
                <a:sym typeface="Arvo"/>
              </a:defRPr>
            </a:lvl1pPr>
            <a:lvl2pPr lvl="1" rtl="0">
              <a:buNone/>
              <a:defRPr sz="1600">
                <a:solidFill>
                  <a:srgbClr val="FFFFFF"/>
                </a:solidFill>
                <a:latin typeface="Arvo"/>
                <a:ea typeface="Arvo"/>
                <a:cs typeface="Arvo"/>
                <a:sym typeface="Arvo"/>
              </a:defRPr>
            </a:lvl2pPr>
            <a:lvl3pPr lvl="2" rtl="0">
              <a:buNone/>
              <a:defRPr sz="1600">
                <a:solidFill>
                  <a:srgbClr val="FFFFFF"/>
                </a:solidFill>
                <a:latin typeface="Arvo"/>
                <a:ea typeface="Arvo"/>
                <a:cs typeface="Arvo"/>
                <a:sym typeface="Arvo"/>
              </a:defRPr>
            </a:lvl3pPr>
            <a:lvl4pPr lvl="3" rtl="0">
              <a:buNone/>
              <a:defRPr sz="1600">
                <a:solidFill>
                  <a:srgbClr val="FFFFFF"/>
                </a:solidFill>
                <a:latin typeface="Arvo"/>
                <a:ea typeface="Arvo"/>
                <a:cs typeface="Arvo"/>
                <a:sym typeface="Arvo"/>
              </a:defRPr>
            </a:lvl4pPr>
            <a:lvl5pPr lvl="4" rtl="0">
              <a:buNone/>
              <a:defRPr sz="1600">
                <a:solidFill>
                  <a:srgbClr val="FFFFFF"/>
                </a:solidFill>
                <a:latin typeface="Arvo"/>
                <a:ea typeface="Arvo"/>
                <a:cs typeface="Arvo"/>
                <a:sym typeface="Arvo"/>
              </a:defRPr>
            </a:lvl5pPr>
            <a:lvl6pPr lvl="5" rtl="0">
              <a:buNone/>
              <a:defRPr sz="1600">
                <a:solidFill>
                  <a:srgbClr val="FFFFFF"/>
                </a:solidFill>
                <a:latin typeface="Arvo"/>
                <a:ea typeface="Arvo"/>
                <a:cs typeface="Arvo"/>
                <a:sym typeface="Arvo"/>
              </a:defRPr>
            </a:lvl6pPr>
            <a:lvl7pPr lvl="6" rtl="0">
              <a:buNone/>
              <a:defRPr sz="1600">
                <a:solidFill>
                  <a:srgbClr val="FFFFFF"/>
                </a:solidFill>
                <a:latin typeface="Arvo"/>
                <a:ea typeface="Arvo"/>
                <a:cs typeface="Arvo"/>
                <a:sym typeface="Arvo"/>
              </a:defRPr>
            </a:lvl7pPr>
            <a:lvl8pPr lvl="7" rtl="0">
              <a:buNone/>
              <a:defRPr sz="1600">
                <a:solidFill>
                  <a:srgbClr val="FFFFFF"/>
                </a:solidFill>
                <a:latin typeface="Arvo"/>
                <a:ea typeface="Arvo"/>
                <a:cs typeface="Arvo"/>
                <a:sym typeface="Arvo"/>
              </a:defRPr>
            </a:lvl8pPr>
            <a:lvl9pPr lvl="8" rtl="0">
              <a:buNone/>
              <a:defRPr sz="1600">
                <a:solidFill>
                  <a:srgbClr val="FFFFFF"/>
                </a:solidFill>
                <a:latin typeface="Arvo"/>
                <a:ea typeface="Arvo"/>
                <a:cs typeface="Arvo"/>
                <a:sym typeface="Arvo"/>
              </a:defRPr>
            </a:lvl9pPr>
          </a:lstStyle>
          <a:p>
            <a:fld id="{00000000-1234-1234-1234-123412341234}" type="slidenum">
              <a:rPr lang="es" smtClean="0"/>
              <a:pPr/>
              <a:t>‹#›</a:t>
            </a:fld>
            <a:endParaRPr lang="es"/>
          </a:p>
        </p:txBody>
      </p:sp>
      <p:sp>
        <p:nvSpPr>
          <p:cNvPr id="174" name="Google Shape;174;p26"/>
          <p:cNvSpPr txBox="1">
            <a:spLocks noGrp="1"/>
          </p:cNvSpPr>
          <p:nvPr>
            <p:ph type="title"/>
          </p:nvPr>
        </p:nvSpPr>
        <p:spPr>
          <a:xfrm>
            <a:off x="1044700" y="2317400"/>
            <a:ext cx="3394400" cy="222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b="1"/>
            </a:lvl1pPr>
            <a:lvl2pPr lvl="1" rtl="0">
              <a:lnSpc>
                <a:spcPct val="100000"/>
              </a:lnSpc>
              <a:spcBef>
                <a:spcPts val="0"/>
              </a:spcBef>
              <a:spcAft>
                <a:spcPts val="0"/>
              </a:spcAft>
              <a:buSzPts val="4000"/>
              <a:buNone/>
              <a:defRPr sz="5333"/>
            </a:lvl2pPr>
            <a:lvl3pPr lvl="2" rtl="0">
              <a:lnSpc>
                <a:spcPct val="100000"/>
              </a:lnSpc>
              <a:spcBef>
                <a:spcPts val="0"/>
              </a:spcBef>
              <a:spcAft>
                <a:spcPts val="0"/>
              </a:spcAft>
              <a:buSzPts val="4000"/>
              <a:buNone/>
              <a:defRPr sz="5333"/>
            </a:lvl3pPr>
            <a:lvl4pPr lvl="3" rtl="0">
              <a:lnSpc>
                <a:spcPct val="100000"/>
              </a:lnSpc>
              <a:spcBef>
                <a:spcPts val="0"/>
              </a:spcBef>
              <a:spcAft>
                <a:spcPts val="0"/>
              </a:spcAft>
              <a:buSzPts val="4000"/>
              <a:buNone/>
              <a:defRPr sz="5333"/>
            </a:lvl4pPr>
            <a:lvl5pPr lvl="4" rtl="0">
              <a:lnSpc>
                <a:spcPct val="100000"/>
              </a:lnSpc>
              <a:spcBef>
                <a:spcPts val="0"/>
              </a:spcBef>
              <a:spcAft>
                <a:spcPts val="0"/>
              </a:spcAft>
              <a:buSzPts val="4000"/>
              <a:buNone/>
              <a:defRPr sz="5333"/>
            </a:lvl5pPr>
            <a:lvl6pPr lvl="5" rtl="0">
              <a:lnSpc>
                <a:spcPct val="100000"/>
              </a:lnSpc>
              <a:spcBef>
                <a:spcPts val="0"/>
              </a:spcBef>
              <a:spcAft>
                <a:spcPts val="0"/>
              </a:spcAft>
              <a:buSzPts val="4000"/>
              <a:buNone/>
              <a:defRPr sz="5333"/>
            </a:lvl6pPr>
            <a:lvl7pPr lvl="6" rtl="0">
              <a:lnSpc>
                <a:spcPct val="100000"/>
              </a:lnSpc>
              <a:spcBef>
                <a:spcPts val="0"/>
              </a:spcBef>
              <a:spcAft>
                <a:spcPts val="0"/>
              </a:spcAft>
              <a:buSzPts val="4000"/>
              <a:buNone/>
              <a:defRPr sz="5333"/>
            </a:lvl7pPr>
            <a:lvl8pPr lvl="7" rtl="0">
              <a:lnSpc>
                <a:spcPct val="100000"/>
              </a:lnSpc>
              <a:spcBef>
                <a:spcPts val="0"/>
              </a:spcBef>
              <a:spcAft>
                <a:spcPts val="0"/>
              </a:spcAft>
              <a:buSzPts val="4000"/>
              <a:buNone/>
              <a:defRPr sz="5333"/>
            </a:lvl8pPr>
            <a:lvl9pPr lvl="8" rtl="0">
              <a:lnSpc>
                <a:spcPct val="100000"/>
              </a:lnSpc>
              <a:spcBef>
                <a:spcPts val="0"/>
              </a:spcBef>
              <a:spcAft>
                <a:spcPts val="0"/>
              </a:spcAft>
              <a:buSzPts val="4000"/>
              <a:buNone/>
              <a:defRPr sz="5333"/>
            </a:lvl9pPr>
          </a:lstStyle>
          <a:p>
            <a:endParaRPr/>
          </a:p>
        </p:txBody>
      </p:sp>
      <p:cxnSp>
        <p:nvCxnSpPr>
          <p:cNvPr id="175" name="Google Shape;175;p26"/>
          <p:cNvCxnSpPr/>
          <p:nvPr/>
        </p:nvCxnSpPr>
        <p:spPr>
          <a:xfrm>
            <a:off x="1225200" y="4682133"/>
            <a:ext cx="901600" cy="0"/>
          </a:xfrm>
          <a:prstGeom prst="straightConnector1">
            <a:avLst/>
          </a:prstGeom>
          <a:noFill/>
          <a:ln w="7620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24273314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with frame  1">
  <p:cSld name="Title with frame  1">
    <p:bg>
      <p:bgPr>
        <a:solidFill>
          <a:srgbClr val="81ECEC"/>
        </a:solidFill>
        <a:effectLst/>
      </p:bgPr>
    </p:bg>
    <p:spTree>
      <p:nvGrpSpPr>
        <p:cNvPr id="1" name="Shape 176"/>
        <p:cNvGrpSpPr/>
        <p:nvPr/>
      </p:nvGrpSpPr>
      <p:grpSpPr>
        <a:xfrm>
          <a:off x="0" y="0"/>
          <a:ext cx="0" cy="0"/>
          <a:chOff x="0" y="0"/>
          <a:chExt cx="0" cy="0"/>
        </a:xfrm>
      </p:grpSpPr>
      <p:sp>
        <p:nvSpPr>
          <p:cNvPr id="177" name="Google Shape;177;p27"/>
          <p:cNvSpPr/>
          <p:nvPr/>
        </p:nvSpPr>
        <p:spPr>
          <a:xfrm>
            <a:off x="542600" y="555000"/>
            <a:ext cx="11106800" cy="574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27"/>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sz="1600">
                <a:solidFill>
                  <a:srgbClr val="FFFFFF"/>
                </a:solidFill>
                <a:latin typeface="Arvo"/>
                <a:ea typeface="Arvo"/>
                <a:cs typeface="Arvo"/>
                <a:sym typeface="Arvo"/>
              </a:defRPr>
            </a:lvl1pPr>
            <a:lvl2pPr lvl="1" rtl="0">
              <a:buNone/>
              <a:defRPr sz="1600">
                <a:solidFill>
                  <a:srgbClr val="FFFFFF"/>
                </a:solidFill>
                <a:latin typeface="Arvo"/>
                <a:ea typeface="Arvo"/>
                <a:cs typeface="Arvo"/>
                <a:sym typeface="Arvo"/>
              </a:defRPr>
            </a:lvl2pPr>
            <a:lvl3pPr lvl="2" rtl="0">
              <a:buNone/>
              <a:defRPr sz="1600">
                <a:solidFill>
                  <a:srgbClr val="FFFFFF"/>
                </a:solidFill>
                <a:latin typeface="Arvo"/>
                <a:ea typeface="Arvo"/>
                <a:cs typeface="Arvo"/>
                <a:sym typeface="Arvo"/>
              </a:defRPr>
            </a:lvl3pPr>
            <a:lvl4pPr lvl="3" rtl="0">
              <a:buNone/>
              <a:defRPr sz="1600">
                <a:solidFill>
                  <a:srgbClr val="FFFFFF"/>
                </a:solidFill>
                <a:latin typeface="Arvo"/>
                <a:ea typeface="Arvo"/>
                <a:cs typeface="Arvo"/>
                <a:sym typeface="Arvo"/>
              </a:defRPr>
            </a:lvl4pPr>
            <a:lvl5pPr lvl="4" rtl="0">
              <a:buNone/>
              <a:defRPr sz="1600">
                <a:solidFill>
                  <a:srgbClr val="FFFFFF"/>
                </a:solidFill>
                <a:latin typeface="Arvo"/>
                <a:ea typeface="Arvo"/>
                <a:cs typeface="Arvo"/>
                <a:sym typeface="Arvo"/>
              </a:defRPr>
            </a:lvl5pPr>
            <a:lvl6pPr lvl="5" rtl="0">
              <a:buNone/>
              <a:defRPr sz="1600">
                <a:solidFill>
                  <a:srgbClr val="FFFFFF"/>
                </a:solidFill>
                <a:latin typeface="Arvo"/>
                <a:ea typeface="Arvo"/>
                <a:cs typeface="Arvo"/>
                <a:sym typeface="Arvo"/>
              </a:defRPr>
            </a:lvl6pPr>
            <a:lvl7pPr lvl="6" rtl="0">
              <a:buNone/>
              <a:defRPr sz="1600">
                <a:solidFill>
                  <a:srgbClr val="FFFFFF"/>
                </a:solidFill>
                <a:latin typeface="Arvo"/>
                <a:ea typeface="Arvo"/>
                <a:cs typeface="Arvo"/>
                <a:sym typeface="Arvo"/>
              </a:defRPr>
            </a:lvl7pPr>
            <a:lvl8pPr lvl="7" rtl="0">
              <a:buNone/>
              <a:defRPr sz="1600">
                <a:solidFill>
                  <a:srgbClr val="FFFFFF"/>
                </a:solidFill>
                <a:latin typeface="Arvo"/>
                <a:ea typeface="Arvo"/>
                <a:cs typeface="Arvo"/>
                <a:sym typeface="Arvo"/>
              </a:defRPr>
            </a:lvl8pPr>
            <a:lvl9pPr lvl="8" rtl="0">
              <a:buNone/>
              <a:defRPr sz="1600">
                <a:solidFill>
                  <a:srgbClr val="FFFFFF"/>
                </a:solidFill>
                <a:latin typeface="Arvo"/>
                <a:ea typeface="Arvo"/>
                <a:cs typeface="Arvo"/>
                <a:sym typeface="Arvo"/>
              </a:defRPr>
            </a:lvl9pPr>
          </a:lstStyle>
          <a:p>
            <a:fld id="{00000000-1234-1234-1234-123412341234}" type="slidenum">
              <a:rPr lang="es" smtClean="0"/>
              <a:pPr/>
              <a:t>‹#›</a:t>
            </a:fld>
            <a:endParaRPr lang="es"/>
          </a:p>
        </p:txBody>
      </p:sp>
      <p:sp>
        <p:nvSpPr>
          <p:cNvPr id="179" name="Google Shape;179;p27"/>
          <p:cNvSpPr txBox="1">
            <a:spLocks noGrp="1"/>
          </p:cNvSpPr>
          <p:nvPr>
            <p:ph type="title"/>
          </p:nvPr>
        </p:nvSpPr>
        <p:spPr>
          <a:xfrm>
            <a:off x="1044700" y="828667"/>
            <a:ext cx="10157600" cy="52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b="1"/>
            </a:lvl1pPr>
            <a:lvl2pPr lvl="1" rtl="0">
              <a:lnSpc>
                <a:spcPct val="100000"/>
              </a:lnSpc>
              <a:spcBef>
                <a:spcPts val="0"/>
              </a:spcBef>
              <a:spcAft>
                <a:spcPts val="0"/>
              </a:spcAft>
              <a:buSzPts val="4000"/>
              <a:buNone/>
              <a:defRPr sz="5333"/>
            </a:lvl2pPr>
            <a:lvl3pPr lvl="2" rtl="0">
              <a:lnSpc>
                <a:spcPct val="100000"/>
              </a:lnSpc>
              <a:spcBef>
                <a:spcPts val="0"/>
              </a:spcBef>
              <a:spcAft>
                <a:spcPts val="0"/>
              </a:spcAft>
              <a:buSzPts val="4000"/>
              <a:buNone/>
              <a:defRPr sz="5333"/>
            </a:lvl3pPr>
            <a:lvl4pPr lvl="3" rtl="0">
              <a:lnSpc>
                <a:spcPct val="100000"/>
              </a:lnSpc>
              <a:spcBef>
                <a:spcPts val="0"/>
              </a:spcBef>
              <a:spcAft>
                <a:spcPts val="0"/>
              </a:spcAft>
              <a:buSzPts val="4000"/>
              <a:buNone/>
              <a:defRPr sz="5333"/>
            </a:lvl4pPr>
            <a:lvl5pPr lvl="4" rtl="0">
              <a:lnSpc>
                <a:spcPct val="100000"/>
              </a:lnSpc>
              <a:spcBef>
                <a:spcPts val="0"/>
              </a:spcBef>
              <a:spcAft>
                <a:spcPts val="0"/>
              </a:spcAft>
              <a:buSzPts val="4000"/>
              <a:buNone/>
              <a:defRPr sz="5333"/>
            </a:lvl5pPr>
            <a:lvl6pPr lvl="5" rtl="0">
              <a:lnSpc>
                <a:spcPct val="100000"/>
              </a:lnSpc>
              <a:spcBef>
                <a:spcPts val="0"/>
              </a:spcBef>
              <a:spcAft>
                <a:spcPts val="0"/>
              </a:spcAft>
              <a:buSzPts val="4000"/>
              <a:buNone/>
              <a:defRPr sz="5333"/>
            </a:lvl6pPr>
            <a:lvl7pPr lvl="6" rtl="0">
              <a:lnSpc>
                <a:spcPct val="100000"/>
              </a:lnSpc>
              <a:spcBef>
                <a:spcPts val="0"/>
              </a:spcBef>
              <a:spcAft>
                <a:spcPts val="0"/>
              </a:spcAft>
              <a:buSzPts val="4000"/>
              <a:buNone/>
              <a:defRPr sz="5333"/>
            </a:lvl7pPr>
            <a:lvl8pPr lvl="7" rtl="0">
              <a:lnSpc>
                <a:spcPct val="100000"/>
              </a:lnSpc>
              <a:spcBef>
                <a:spcPts val="0"/>
              </a:spcBef>
              <a:spcAft>
                <a:spcPts val="0"/>
              </a:spcAft>
              <a:buSzPts val="4000"/>
              <a:buNone/>
              <a:defRPr sz="5333"/>
            </a:lvl8pPr>
            <a:lvl9pPr lvl="8" rtl="0">
              <a:lnSpc>
                <a:spcPct val="100000"/>
              </a:lnSpc>
              <a:spcBef>
                <a:spcPts val="0"/>
              </a:spcBef>
              <a:spcAft>
                <a:spcPts val="0"/>
              </a:spcAft>
              <a:buSzPts val="4000"/>
              <a:buNone/>
              <a:defRPr sz="5333"/>
            </a:lvl9pPr>
          </a:lstStyle>
          <a:p>
            <a:endParaRPr/>
          </a:p>
        </p:txBody>
      </p:sp>
    </p:spTree>
    <p:extLst>
      <p:ext uri="{BB962C8B-B14F-4D97-AF65-F5344CB8AC3E}">
        <p14:creationId xmlns:p14="http://schemas.microsoft.com/office/powerpoint/2010/main" val="41886694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566145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467637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220400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467793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07474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658772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03223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slide">
  <p:cSld name="Quote slide">
    <p:bg>
      <p:bgPr>
        <a:solidFill>
          <a:srgbClr val="FFFFFF"/>
        </a:solidFill>
        <a:effectLst/>
      </p:bgPr>
    </p:bg>
    <p:spTree>
      <p:nvGrpSpPr>
        <p:cNvPr id="1" name="Shape 45"/>
        <p:cNvGrpSpPr/>
        <p:nvPr/>
      </p:nvGrpSpPr>
      <p:grpSpPr>
        <a:xfrm>
          <a:off x="0" y="0"/>
          <a:ext cx="0" cy="0"/>
          <a:chOff x="0" y="0"/>
          <a:chExt cx="0" cy="0"/>
        </a:xfrm>
      </p:grpSpPr>
      <p:sp>
        <p:nvSpPr>
          <p:cNvPr id="46" name="Google Shape;46;p7"/>
          <p:cNvSpPr/>
          <p:nvPr/>
        </p:nvSpPr>
        <p:spPr>
          <a:xfrm>
            <a:off x="1860667" y="1190000"/>
            <a:ext cx="8252000" cy="3642400"/>
          </a:xfrm>
          <a:prstGeom prst="rect">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7"/>
          <p:cNvSpPr txBox="1">
            <a:spLocks noGrp="1"/>
          </p:cNvSpPr>
          <p:nvPr>
            <p:ph type="subTitle" idx="1"/>
          </p:nvPr>
        </p:nvSpPr>
        <p:spPr>
          <a:xfrm>
            <a:off x="2525967" y="1502600"/>
            <a:ext cx="7196800" cy="280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solidFill>
                  <a:srgbClr val="434343"/>
                </a:solidFill>
                <a:latin typeface="Ubuntu"/>
                <a:ea typeface="Ubuntu"/>
                <a:cs typeface="Ubuntu"/>
                <a:sym typeface="Ubuntu"/>
              </a:defRPr>
            </a:lvl1pPr>
            <a:lvl2pPr lvl="1" rtl="0">
              <a:spcBef>
                <a:spcPts val="0"/>
              </a:spcBef>
              <a:spcAft>
                <a:spcPts val="0"/>
              </a:spcAft>
              <a:buNone/>
              <a:defRPr b="1">
                <a:solidFill>
                  <a:srgbClr val="434343"/>
                </a:solidFill>
                <a:latin typeface="Arvo"/>
                <a:ea typeface="Arvo"/>
                <a:cs typeface="Arvo"/>
                <a:sym typeface="Arvo"/>
              </a:defRPr>
            </a:lvl2pPr>
            <a:lvl3pPr lvl="2" rtl="0">
              <a:spcBef>
                <a:spcPts val="0"/>
              </a:spcBef>
              <a:spcAft>
                <a:spcPts val="0"/>
              </a:spcAft>
              <a:buNone/>
              <a:defRPr b="1">
                <a:solidFill>
                  <a:srgbClr val="434343"/>
                </a:solidFill>
                <a:latin typeface="Arvo"/>
                <a:ea typeface="Arvo"/>
                <a:cs typeface="Arvo"/>
                <a:sym typeface="Arvo"/>
              </a:defRPr>
            </a:lvl3pPr>
            <a:lvl4pPr lvl="3" rtl="0">
              <a:spcBef>
                <a:spcPts val="0"/>
              </a:spcBef>
              <a:spcAft>
                <a:spcPts val="0"/>
              </a:spcAft>
              <a:buNone/>
              <a:defRPr b="1">
                <a:solidFill>
                  <a:srgbClr val="434343"/>
                </a:solidFill>
                <a:latin typeface="Arvo"/>
                <a:ea typeface="Arvo"/>
                <a:cs typeface="Arvo"/>
                <a:sym typeface="Arvo"/>
              </a:defRPr>
            </a:lvl4pPr>
            <a:lvl5pPr lvl="4" rtl="0">
              <a:spcBef>
                <a:spcPts val="0"/>
              </a:spcBef>
              <a:spcAft>
                <a:spcPts val="0"/>
              </a:spcAft>
              <a:buNone/>
              <a:defRPr b="1">
                <a:solidFill>
                  <a:srgbClr val="434343"/>
                </a:solidFill>
                <a:latin typeface="Arvo"/>
                <a:ea typeface="Arvo"/>
                <a:cs typeface="Arvo"/>
                <a:sym typeface="Arvo"/>
              </a:defRPr>
            </a:lvl5pPr>
            <a:lvl6pPr lvl="5" rtl="0">
              <a:spcBef>
                <a:spcPts val="0"/>
              </a:spcBef>
              <a:spcAft>
                <a:spcPts val="0"/>
              </a:spcAft>
              <a:buNone/>
              <a:defRPr b="1">
                <a:solidFill>
                  <a:srgbClr val="434343"/>
                </a:solidFill>
                <a:latin typeface="Arvo"/>
                <a:ea typeface="Arvo"/>
                <a:cs typeface="Arvo"/>
                <a:sym typeface="Arvo"/>
              </a:defRPr>
            </a:lvl6pPr>
            <a:lvl7pPr lvl="6" rtl="0">
              <a:spcBef>
                <a:spcPts val="0"/>
              </a:spcBef>
              <a:spcAft>
                <a:spcPts val="0"/>
              </a:spcAft>
              <a:buNone/>
              <a:defRPr b="1">
                <a:solidFill>
                  <a:srgbClr val="434343"/>
                </a:solidFill>
                <a:latin typeface="Arvo"/>
                <a:ea typeface="Arvo"/>
                <a:cs typeface="Arvo"/>
                <a:sym typeface="Arvo"/>
              </a:defRPr>
            </a:lvl7pPr>
            <a:lvl8pPr lvl="7" rtl="0">
              <a:spcBef>
                <a:spcPts val="0"/>
              </a:spcBef>
              <a:spcAft>
                <a:spcPts val="0"/>
              </a:spcAft>
              <a:buNone/>
              <a:defRPr b="1">
                <a:solidFill>
                  <a:srgbClr val="434343"/>
                </a:solidFill>
                <a:latin typeface="Arvo"/>
                <a:ea typeface="Arvo"/>
                <a:cs typeface="Arvo"/>
                <a:sym typeface="Arvo"/>
              </a:defRPr>
            </a:lvl8pPr>
            <a:lvl9pPr lvl="8" rtl="0">
              <a:spcBef>
                <a:spcPts val="0"/>
              </a:spcBef>
              <a:spcAft>
                <a:spcPts val="0"/>
              </a:spcAft>
              <a:buNone/>
              <a:defRPr b="1">
                <a:solidFill>
                  <a:srgbClr val="434343"/>
                </a:solidFill>
                <a:latin typeface="Arvo"/>
                <a:ea typeface="Arvo"/>
                <a:cs typeface="Arvo"/>
                <a:sym typeface="Arvo"/>
              </a:defRPr>
            </a:lvl9pPr>
          </a:lstStyle>
          <a:p>
            <a:endParaRPr/>
          </a:p>
        </p:txBody>
      </p:sp>
      <p:sp>
        <p:nvSpPr>
          <p:cNvPr id="48" name="Google Shape;48;p7"/>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sp>
        <p:nvSpPr>
          <p:cNvPr id="49" name="Google Shape;49;p7"/>
          <p:cNvSpPr txBox="1">
            <a:spLocks noGrp="1"/>
          </p:cNvSpPr>
          <p:nvPr>
            <p:ph type="subTitle" idx="2"/>
          </p:nvPr>
        </p:nvSpPr>
        <p:spPr>
          <a:xfrm>
            <a:off x="2525967" y="3969867"/>
            <a:ext cx="3894400" cy="770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Tree>
    <p:extLst>
      <p:ext uri="{BB962C8B-B14F-4D97-AF65-F5344CB8AC3E}">
        <p14:creationId xmlns:p14="http://schemas.microsoft.com/office/powerpoint/2010/main" val="16582505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414512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702671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637738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490308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997274"/>
            <a:ext cx="9715500" cy="1378148"/>
          </a:xfrm>
        </p:spPr>
        <p:txBody>
          <a:bodyPr/>
          <a:lstStyle/>
          <a:p>
            <a:r>
              <a:rPr lang="en-US"/>
              <a:t>Click to edit Master title style</a:t>
            </a:r>
          </a:p>
        </p:txBody>
      </p:sp>
      <p:sp>
        <p:nvSpPr>
          <p:cNvPr id="3" name="Subtitle 2"/>
          <p:cNvSpPr>
            <a:spLocks noGrp="1"/>
          </p:cNvSpPr>
          <p:nvPr>
            <p:ph type="subTitle" idx="1"/>
          </p:nvPr>
        </p:nvSpPr>
        <p:spPr>
          <a:xfrm>
            <a:off x="1714500" y="3643312"/>
            <a:ext cx="800100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9294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45275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2891" y="4131469"/>
            <a:ext cx="9715500"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02891" y="2725044"/>
            <a:ext cx="9715500"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49732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500188"/>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10250" y="1500188"/>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22707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1500" y="1439168"/>
            <a:ext cx="5050235"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571500" y="2038945"/>
            <a:ext cx="5050235"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06282" y="1439168"/>
            <a:ext cx="5052219"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5806282" y="2038945"/>
            <a:ext cx="5052219"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48989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7354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mp; body slide" type="tx">
  <p:cSld name="Title &amp; body slide">
    <p:bg>
      <p:bgPr>
        <a:gradFill>
          <a:gsLst>
            <a:gs pos="0">
              <a:schemeClr val="accent6"/>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50"/>
        <p:cNvGrpSpPr/>
        <p:nvPr/>
      </p:nvGrpSpPr>
      <p:grpSpPr>
        <a:xfrm>
          <a:off x="0" y="0"/>
          <a:ext cx="0" cy="0"/>
          <a:chOff x="0" y="0"/>
          <a:chExt cx="0" cy="0"/>
        </a:xfrm>
      </p:grpSpPr>
      <p:sp>
        <p:nvSpPr>
          <p:cNvPr id="51" name="Google Shape;51;p8"/>
          <p:cNvSpPr/>
          <p:nvPr/>
        </p:nvSpPr>
        <p:spPr>
          <a:xfrm>
            <a:off x="542600" y="469600"/>
            <a:ext cx="11106800" cy="5748000"/>
          </a:xfrm>
          <a:prstGeom prst="rect">
            <a:avLst/>
          </a:prstGeom>
          <a:no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8"/>
          <p:cNvSpPr txBox="1">
            <a:spLocks noGrp="1"/>
          </p:cNvSpPr>
          <p:nvPr>
            <p:ph type="title"/>
          </p:nvPr>
        </p:nvSpPr>
        <p:spPr>
          <a:xfrm>
            <a:off x="0" y="288300"/>
            <a:ext cx="12192000" cy="12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933" b="1"/>
            </a:lvl1pPr>
            <a:lvl2pPr lvl="1" algn="ctr" rtl="0">
              <a:spcBef>
                <a:spcPts val="0"/>
              </a:spcBef>
              <a:spcAft>
                <a:spcPts val="0"/>
              </a:spcAft>
              <a:buSzPts val="2400"/>
              <a:buFont typeface="Bodoni"/>
              <a:buNone/>
              <a:defRPr b="1">
                <a:latin typeface="Bodoni"/>
                <a:ea typeface="Bodoni"/>
                <a:cs typeface="Bodoni"/>
                <a:sym typeface="Bodoni"/>
              </a:defRPr>
            </a:lvl2pPr>
            <a:lvl3pPr lvl="2" algn="ctr" rtl="0">
              <a:spcBef>
                <a:spcPts val="0"/>
              </a:spcBef>
              <a:spcAft>
                <a:spcPts val="0"/>
              </a:spcAft>
              <a:buSzPts val="2400"/>
              <a:buFont typeface="Bodoni"/>
              <a:buNone/>
              <a:defRPr b="1">
                <a:latin typeface="Bodoni"/>
                <a:ea typeface="Bodoni"/>
                <a:cs typeface="Bodoni"/>
                <a:sym typeface="Bodoni"/>
              </a:defRPr>
            </a:lvl3pPr>
            <a:lvl4pPr lvl="3" algn="ctr" rtl="0">
              <a:spcBef>
                <a:spcPts val="0"/>
              </a:spcBef>
              <a:spcAft>
                <a:spcPts val="0"/>
              </a:spcAft>
              <a:buSzPts val="2400"/>
              <a:buFont typeface="Bodoni"/>
              <a:buNone/>
              <a:defRPr b="1">
                <a:latin typeface="Bodoni"/>
                <a:ea typeface="Bodoni"/>
                <a:cs typeface="Bodoni"/>
                <a:sym typeface="Bodoni"/>
              </a:defRPr>
            </a:lvl4pPr>
            <a:lvl5pPr lvl="4" algn="ctr" rtl="0">
              <a:spcBef>
                <a:spcPts val="0"/>
              </a:spcBef>
              <a:spcAft>
                <a:spcPts val="0"/>
              </a:spcAft>
              <a:buSzPts val="2400"/>
              <a:buFont typeface="Bodoni"/>
              <a:buNone/>
              <a:defRPr b="1">
                <a:latin typeface="Bodoni"/>
                <a:ea typeface="Bodoni"/>
                <a:cs typeface="Bodoni"/>
                <a:sym typeface="Bodoni"/>
              </a:defRPr>
            </a:lvl5pPr>
            <a:lvl6pPr lvl="5" algn="ctr" rtl="0">
              <a:spcBef>
                <a:spcPts val="0"/>
              </a:spcBef>
              <a:spcAft>
                <a:spcPts val="0"/>
              </a:spcAft>
              <a:buSzPts val="2400"/>
              <a:buFont typeface="Bodoni"/>
              <a:buNone/>
              <a:defRPr b="1">
                <a:latin typeface="Bodoni"/>
                <a:ea typeface="Bodoni"/>
                <a:cs typeface="Bodoni"/>
                <a:sym typeface="Bodoni"/>
              </a:defRPr>
            </a:lvl6pPr>
            <a:lvl7pPr lvl="6" algn="ctr" rtl="0">
              <a:spcBef>
                <a:spcPts val="0"/>
              </a:spcBef>
              <a:spcAft>
                <a:spcPts val="0"/>
              </a:spcAft>
              <a:buSzPts val="2400"/>
              <a:buFont typeface="Bodoni"/>
              <a:buNone/>
              <a:defRPr b="1">
                <a:latin typeface="Bodoni"/>
                <a:ea typeface="Bodoni"/>
                <a:cs typeface="Bodoni"/>
                <a:sym typeface="Bodoni"/>
              </a:defRPr>
            </a:lvl7pPr>
            <a:lvl8pPr lvl="7" algn="ctr" rtl="0">
              <a:spcBef>
                <a:spcPts val="0"/>
              </a:spcBef>
              <a:spcAft>
                <a:spcPts val="0"/>
              </a:spcAft>
              <a:buSzPts val="2400"/>
              <a:buFont typeface="Bodoni"/>
              <a:buNone/>
              <a:defRPr b="1">
                <a:latin typeface="Bodoni"/>
                <a:ea typeface="Bodoni"/>
                <a:cs typeface="Bodoni"/>
                <a:sym typeface="Bodoni"/>
              </a:defRPr>
            </a:lvl8pPr>
            <a:lvl9pPr lvl="8" algn="ctr" rtl="0">
              <a:spcBef>
                <a:spcPts val="0"/>
              </a:spcBef>
              <a:spcAft>
                <a:spcPts val="0"/>
              </a:spcAft>
              <a:buSzPts val="2400"/>
              <a:buFont typeface="Bodoni"/>
              <a:buNone/>
              <a:defRPr b="1">
                <a:latin typeface="Bodoni"/>
                <a:ea typeface="Bodoni"/>
                <a:cs typeface="Bodoni"/>
                <a:sym typeface="Bodoni"/>
              </a:defRPr>
            </a:lvl9pPr>
          </a:lstStyle>
          <a:p>
            <a:endParaRPr dirty="0"/>
          </a:p>
        </p:txBody>
      </p:sp>
      <p:sp>
        <p:nvSpPr>
          <p:cNvPr id="53" name="Google Shape;53;p8"/>
          <p:cNvSpPr txBox="1">
            <a:spLocks noGrp="1"/>
          </p:cNvSpPr>
          <p:nvPr>
            <p:ph type="body" idx="1"/>
          </p:nvPr>
        </p:nvSpPr>
        <p:spPr>
          <a:xfrm>
            <a:off x="1938733" y="2539900"/>
            <a:ext cx="7836000" cy="33360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sz="1867"/>
            </a:lvl2pPr>
            <a:lvl3pPr marL="1828754" lvl="2" indent="-414856" algn="ctr" rtl="0">
              <a:lnSpc>
                <a:spcPct val="100000"/>
              </a:lnSpc>
              <a:spcBef>
                <a:spcPts val="0"/>
              </a:spcBef>
              <a:spcAft>
                <a:spcPts val="0"/>
              </a:spcAft>
              <a:buSzPts val="1300"/>
              <a:buChar char="■"/>
              <a:defRPr sz="1733"/>
            </a:lvl3pPr>
            <a:lvl4pPr marL="2438339" lvl="3" indent="-414856" algn="ctr" rtl="0">
              <a:lnSpc>
                <a:spcPct val="100000"/>
              </a:lnSpc>
              <a:spcBef>
                <a:spcPts val="0"/>
              </a:spcBef>
              <a:spcAft>
                <a:spcPts val="0"/>
              </a:spcAft>
              <a:buSzPts val="1300"/>
              <a:buChar char="●"/>
              <a:defRPr sz="1733"/>
            </a:lvl4pPr>
            <a:lvl5pPr marL="3047924" lvl="4" indent="-406390" algn="ctr" rtl="0">
              <a:lnSpc>
                <a:spcPct val="100000"/>
              </a:lnSpc>
              <a:spcBef>
                <a:spcPts val="0"/>
              </a:spcBef>
              <a:spcAft>
                <a:spcPts val="0"/>
              </a:spcAft>
              <a:buSzPts val="1200"/>
              <a:buChar char="○"/>
              <a:defRPr sz="1600"/>
            </a:lvl5pPr>
            <a:lvl6pPr marL="3657509" lvl="5" indent="-406390" algn="ctr" rtl="0">
              <a:lnSpc>
                <a:spcPct val="100000"/>
              </a:lnSpc>
              <a:spcBef>
                <a:spcPts val="0"/>
              </a:spcBef>
              <a:spcAft>
                <a:spcPts val="0"/>
              </a:spcAft>
              <a:buSzPts val="1200"/>
              <a:buChar char="■"/>
              <a:defRPr sz="1600"/>
            </a:lvl6pPr>
            <a:lvl7pPr marL="4267093" lvl="6" indent="-397923" algn="ctr" rtl="0">
              <a:lnSpc>
                <a:spcPct val="100000"/>
              </a:lnSpc>
              <a:spcBef>
                <a:spcPts val="0"/>
              </a:spcBef>
              <a:spcAft>
                <a:spcPts val="0"/>
              </a:spcAft>
              <a:buSzPts val="1100"/>
              <a:buChar char="●"/>
              <a:defRPr sz="1467"/>
            </a:lvl7pPr>
            <a:lvl8pPr marL="4876678" lvl="7" indent="-397923" algn="ctr" rtl="0">
              <a:lnSpc>
                <a:spcPct val="100000"/>
              </a:lnSpc>
              <a:spcBef>
                <a:spcPts val="0"/>
              </a:spcBef>
              <a:spcAft>
                <a:spcPts val="0"/>
              </a:spcAft>
              <a:buSzPts val="1100"/>
              <a:buChar char="○"/>
              <a:defRPr sz="1467"/>
            </a:lvl8pPr>
            <a:lvl9pPr marL="5486263" lvl="8" indent="-389457" algn="ctr" rtl="0">
              <a:lnSpc>
                <a:spcPct val="100000"/>
              </a:lnSpc>
              <a:spcBef>
                <a:spcPts val="0"/>
              </a:spcBef>
              <a:spcAft>
                <a:spcPts val="0"/>
              </a:spcAft>
              <a:buSzPts val="1000"/>
              <a:buChar char="■"/>
              <a:defRPr sz="1333"/>
            </a:lvl9pPr>
          </a:lstStyle>
          <a:p>
            <a:endParaRPr/>
          </a:p>
        </p:txBody>
      </p:sp>
      <p:sp>
        <p:nvSpPr>
          <p:cNvPr id="54" name="Google Shape;54;p8"/>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430967286"/>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94485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1" y="255984"/>
            <a:ext cx="3760391"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468812" y="255985"/>
            <a:ext cx="6389688"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1501" y="1345406"/>
            <a:ext cx="3760391"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74597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40360" y="4500562"/>
            <a:ext cx="68580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240360" y="574477"/>
            <a:ext cx="68580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endParaRPr lang="en-US"/>
          </a:p>
        </p:txBody>
      </p:sp>
      <p:sp>
        <p:nvSpPr>
          <p:cNvPr id="4" name="Text Placeholder 3"/>
          <p:cNvSpPr>
            <a:spLocks noGrp="1"/>
          </p:cNvSpPr>
          <p:nvPr>
            <p:ph type="body" sz="half" idx="2"/>
          </p:nvPr>
        </p:nvSpPr>
        <p:spPr>
          <a:xfrm>
            <a:off x="2240360" y="5031879"/>
            <a:ext cx="68580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60054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2723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86750" y="257473"/>
            <a:ext cx="2571750"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257473"/>
            <a:ext cx="7524750"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1743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design 1">
  <p:cSld name="Title design 1">
    <p:bg>
      <p:bgPr>
        <a:solidFill>
          <a:schemeClr val="tx2">
            <a:lumMod val="20000"/>
            <a:lumOff val="80000"/>
          </a:schemeClr>
        </a:solidFill>
        <a:effectLst/>
      </p:bgPr>
    </p:bg>
    <p:spTree>
      <p:nvGrpSpPr>
        <p:cNvPr id="1" name="Shape 56"/>
        <p:cNvGrpSpPr/>
        <p:nvPr/>
      </p:nvGrpSpPr>
      <p:grpSpPr>
        <a:xfrm>
          <a:off x="0" y="0"/>
          <a:ext cx="0" cy="0"/>
          <a:chOff x="0" y="0"/>
          <a:chExt cx="0" cy="0"/>
        </a:xfrm>
      </p:grpSpPr>
      <p:sp>
        <p:nvSpPr>
          <p:cNvPr id="57" name="Google Shape;57;p9"/>
          <p:cNvSpPr/>
          <p:nvPr/>
        </p:nvSpPr>
        <p:spPr>
          <a:xfrm>
            <a:off x="542600" y="469600"/>
            <a:ext cx="11106800" cy="5748000"/>
          </a:xfrm>
          <a:prstGeom prst="rect">
            <a:avLst/>
          </a:prstGeom>
          <a:no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9"/>
          <p:cNvSpPr txBox="1">
            <a:spLocks noGrp="1"/>
          </p:cNvSpPr>
          <p:nvPr>
            <p:ph type="title"/>
          </p:nvPr>
        </p:nvSpPr>
        <p:spPr>
          <a:xfrm>
            <a:off x="0" y="288300"/>
            <a:ext cx="12192000" cy="12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933" b="1"/>
            </a:lvl1pPr>
            <a:lvl2pPr lvl="1" algn="ctr" rtl="0">
              <a:spcBef>
                <a:spcPts val="0"/>
              </a:spcBef>
              <a:spcAft>
                <a:spcPts val="0"/>
              </a:spcAft>
              <a:buSzPts val="2400"/>
              <a:buFont typeface="Bodoni"/>
              <a:buNone/>
              <a:defRPr b="1">
                <a:latin typeface="Bodoni"/>
                <a:ea typeface="Bodoni"/>
                <a:cs typeface="Bodoni"/>
                <a:sym typeface="Bodoni"/>
              </a:defRPr>
            </a:lvl2pPr>
            <a:lvl3pPr lvl="2" algn="ctr" rtl="0">
              <a:spcBef>
                <a:spcPts val="0"/>
              </a:spcBef>
              <a:spcAft>
                <a:spcPts val="0"/>
              </a:spcAft>
              <a:buSzPts val="2400"/>
              <a:buFont typeface="Bodoni"/>
              <a:buNone/>
              <a:defRPr b="1">
                <a:latin typeface="Bodoni"/>
                <a:ea typeface="Bodoni"/>
                <a:cs typeface="Bodoni"/>
                <a:sym typeface="Bodoni"/>
              </a:defRPr>
            </a:lvl3pPr>
            <a:lvl4pPr lvl="3" algn="ctr" rtl="0">
              <a:spcBef>
                <a:spcPts val="0"/>
              </a:spcBef>
              <a:spcAft>
                <a:spcPts val="0"/>
              </a:spcAft>
              <a:buSzPts val="2400"/>
              <a:buFont typeface="Bodoni"/>
              <a:buNone/>
              <a:defRPr b="1">
                <a:latin typeface="Bodoni"/>
                <a:ea typeface="Bodoni"/>
                <a:cs typeface="Bodoni"/>
                <a:sym typeface="Bodoni"/>
              </a:defRPr>
            </a:lvl4pPr>
            <a:lvl5pPr lvl="4" algn="ctr" rtl="0">
              <a:spcBef>
                <a:spcPts val="0"/>
              </a:spcBef>
              <a:spcAft>
                <a:spcPts val="0"/>
              </a:spcAft>
              <a:buSzPts val="2400"/>
              <a:buFont typeface="Bodoni"/>
              <a:buNone/>
              <a:defRPr b="1">
                <a:latin typeface="Bodoni"/>
                <a:ea typeface="Bodoni"/>
                <a:cs typeface="Bodoni"/>
                <a:sym typeface="Bodoni"/>
              </a:defRPr>
            </a:lvl5pPr>
            <a:lvl6pPr lvl="5" algn="ctr" rtl="0">
              <a:spcBef>
                <a:spcPts val="0"/>
              </a:spcBef>
              <a:spcAft>
                <a:spcPts val="0"/>
              </a:spcAft>
              <a:buSzPts val="2400"/>
              <a:buFont typeface="Bodoni"/>
              <a:buNone/>
              <a:defRPr b="1">
                <a:latin typeface="Bodoni"/>
                <a:ea typeface="Bodoni"/>
                <a:cs typeface="Bodoni"/>
                <a:sym typeface="Bodoni"/>
              </a:defRPr>
            </a:lvl6pPr>
            <a:lvl7pPr lvl="6" algn="ctr" rtl="0">
              <a:spcBef>
                <a:spcPts val="0"/>
              </a:spcBef>
              <a:spcAft>
                <a:spcPts val="0"/>
              </a:spcAft>
              <a:buSzPts val="2400"/>
              <a:buFont typeface="Bodoni"/>
              <a:buNone/>
              <a:defRPr b="1">
                <a:latin typeface="Bodoni"/>
                <a:ea typeface="Bodoni"/>
                <a:cs typeface="Bodoni"/>
                <a:sym typeface="Bodoni"/>
              </a:defRPr>
            </a:lvl7pPr>
            <a:lvl8pPr lvl="7" algn="ctr" rtl="0">
              <a:spcBef>
                <a:spcPts val="0"/>
              </a:spcBef>
              <a:spcAft>
                <a:spcPts val="0"/>
              </a:spcAft>
              <a:buSzPts val="2400"/>
              <a:buFont typeface="Bodoni"/>
              <a:buNone/>
              <a:defRPr b="1">
                <a:latin typeface="Bodoni"/>
                <a:ea typeface="Bodoni"/>
                <a:cs typeface="Bodoni"/>
                <a:sym typeface="Bodoni"/>
              </a:defRPr>
            </a:lvl8pPr>
            <a:lvl9pPr lvl="8" algn="ctr" rtl="0">
              <a:spcBef>
                <a:spcPts val="0"/>
              </a:spcBef>
              <a:spcAft>
                <a:spcPts val="0"/>
              </a:spcAft>
              <a:buSzPts val="2400"/>
              <a:buFont typeface="Bodoni"/>
              <a:buNone/>
              <a:defRPr b="1">
                <a:latin typeface="Bodoni"/>
                <a:ea typeface="Bodoni"/>
                <a:cs typeface="Bodoni"/>
                <a:sym typeface="Bodoni"/>
              </a:defRPr>
            </a:lvl9pPr>
          </a:lstStyle>
          <a:p>
            <a:endParaRPr/>
          </a:p>
        </p:txBody>
      </p:sp>
      <p:sp>
        <p:nvSpPr>
          <p:cNvPr id="59" name="Google Shape;59;p9"/>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cxnSp>
        <p:nvCxnSpPr>
          <p:cNvPr id="60" name="Google Shape;60;p9"/>
          <p:cNvCxnSpPr/>
          <p:nvPr/>
        </p:nvCxnSpPr>
        <p:spPr>
          <a:xfrm>
            <a:off x="5645200" y="1631467"/>
            <a:ext cx="901600" cy="0"/>
          </a:xfrm>
          <a:prstGeom prst="straightConnector1">
            <a:avLst/>
          </a:prstGeom>
          <a:noFill/>
          <a:ln w="7620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4021375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subtitle">
  <p:cSld name="1_Title and subtitle">
    <p:bg>
      <p:bgPr>
        <a:solidFill>
          <a:srgbClr val="FFFFFF"/>
        </a:solidFill>
        <a:effectLst/>
      </p:bgPr>
    </p:bg>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6131867" y="1030800"/>
            <a:ext cx="5184000" cy="160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63" name="Google Shape;63;p10"/>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sp>
        <p:nvSpPr>
          <p:cNvPr id="64" name="Google Shape;64;p10"/>
          <p:cNvSpPr/>
          <p:nvPr/>
        </p:nvSpPr>
        <p:spPr>
          <a:xfrm>
            <a:off x="0" y="0"/>
            <a:ext cx="5679600" cy="6858000"/>
          </a:xfrm>
          <a:prstGeom prst="snip2DiagRect">
            <a:avLst>
              <a:gd name="adj1" fmla="val 0"/>
              <a:gd name="adj2" fmla="val 50000"/>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10"/>
          <p:cNvSpPr txBox="1">
            <a:spLocks noGrp="1"/>
          </p:cNvSpPr>
          <p:nvPr>
            <p:ph type="subTitle" idx="1"/>
          </p:nvPr>
        </p:nvSpPr>
        <p:spPr>
          <a:xfrm>
            <a:off x="6131867" y="3957605"/>
            <a:ext cx="3894400" cy="770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66" name="Google Shape;66;p10"/>
          <p:cNvCxnSpPr/>
          <p:nvPr/>
        </p:nvCxnSpPr>
        <p:spPr>
          <a:xfrm>
            <a:off x="6370933" y="3707500"/>
            <a:ext cx="901600" cy="0"/>
          </a:xfrm>
          <a:prstGeom prst="straightConnector1">
            <a:avLst/>
          </a:prstGeom>
          <a:noFill/>
          <a:ln w="7620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3083887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3.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4.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4133" y="1244600"/>
            <a:ext cx="9396400" cy="643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400"/>
              <a:buFont typeface="Ubuntu"/>
              <a:buNone/>
              <a:defRPr sz="2400" b="1">
                <a:solidFill>
                  <a:schemeClr val="dk1"/>
                </a:solidFill>
                <a:latin typeface="Ubuntu"/>
                <a:ea typeface="Ubuntu"/>
                <a:cs typeface="Ubuntu"/>
                <a:sym typeface="Ubuntu"/>
              </a:defRPr>
            </a:lvl1pPr>
            <a:lvl2pPr lvl="1"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2pPr>
            <a:lvl3pPr lvl="2"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3pPr>
            <a:lvl4pPr lvl="3"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4pPr>
            <a:lvl5pPr lvl="4"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5pPr>
            <a:lvl6pPr lvl="5"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6pPr>
            <a:lvl7pPr lvl="6"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7pPr>
            <a:lvl8pPr lvl="7"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8pPr>
            <a:lvl9pPr lvl="8"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1424133" y="2260600"/>
            <a:ext cx="9396400" cy="33360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Font typeface="Ubuntu Light"/>
              <a:buChar char="●"/>
              <a:defRPr>
                <a:solidFill>
                  <a:schemeClr val="lt2"/>
                </a:solidFill>
                <a:latin typeface="Ubuntu Light"/>
                <a:ea typeface="Ubuntu Light"/>
                <a:cs typeface="Ubuntu Light"/>
                <a:sym typeface="Ubuntu Light"/>
              </a:defRPr>
            </a:lvl1pPr>
            <a:lvl2pPr marL="914400" lvl="1" indent="-317500" rtl="0">
              <a:lnSpc>
                <a:spcPct val="100000"/>
              </a:lnSpc>
              <a:spcBef>
                <a:spcPts val="0"/>
              </a:spcBef>
              <a:spcAft>
                <a:spcPts val="0"/>
              </a:spcAft>
              <a:buClr>
                <a:schemeClr val="lt2"/>
              </a:buClr>
              <a:buSzPts val="1400"/>
              <a:buFont typeface="Ubuntu Light"/>
              <a:buChar char="○"/>
              <a:defRPr>
                <a:solidFill>
                  <a:schemeClr val="lt2"/>
                </a:solidFill>
                <a:latin typeface="Ubuntu Light"/>
                <a:ea typeface="Ubuntu Light"/>
                <a:cs typeface="Ubuntu Light"/>
                <a:sym typeface="Ubuntu Light"/>
              </a:defRPr>
            </a:lvl2pPr>
            <a:lvl3pPr marL="1371600" lvl="2" indent="-311150" rtl="0">
              <a:lnSpc>
                <a:spcPct val="100000"/>
              </a:lnSpc>
              <a:spcBef>
                <a:spcPts val="0"/>
              </a:spcBef>
              <a:spcAft>
                <a:spcPts val="0"/>
              </a:spcAft>
              <a:buClr>
                <a:schemeClr val="lt2"/>
              </a:buClr>
              <a:buSzPts val="1300"/>
              <a:buFont typeface="Ubuntu Light"/>
              <a:buChar char="■"/>
              <a:defRPr sz="1300">
                <a:solidFill>
                  <a:schemeClr val="lt2"/>
                </a:solidFill>
                <a:latin typeface="Ubuntu Light"/>
                <a:ea typeface="Ubuntu Light"/>
                <a:cs typeface="Ubuntu Light"/>
                <a:sym typeface="Ubuntu Light"/>
              </a:defRPr>
            </a:lvl3pPr>
            <a:lvl4pPr marL="1828800" lvl="3" indent="-311150" rtl="0">
              <a:lnSpc>
                <a:spcPct val="100000"/>
              </a:lnSpc>
              <a:spcBef>
                <a:spcPts val="0"/>
              </a:spcBef>
              <a:spcAft>
                <a:spcPts val="0"/>
              </a:spcAft>
              <a:buClr>
                <a:schemeClr val="lt2"/>
              </a:buClr>
              <a:buSzPts val="1300"/>
              <a:buFont typeface="Ubuntu Light"/>
              <a:buChar char="●"/>
              <a:defRPr sz="1300">
                <a:solidFill>
                  <a:schemeClr val="lt2"/>
                </a:solidFill>
                <a:latin typeface="Ubuntu Light"/>
                <a:ea typeface="Ubuntu Light"/>
                <a:cs typeface="Ubuntu Light"/>
                <a:sym typeface="Ubuntu Light"/>
              </a:defRPr>
            </a:lvl4pPr>
            <a:lvl5pPr marL="2286000" lvl="4" indent="-304800" rtl="0">
              <a:lnSpc>
                <a:spcPct val="100000"/>
              </a:lnSpc>
              <a:spcBef>
                <a:spcPts val="0"/>
              </a:spcBef>
              <a:spcAft>
                <a:spcPts val="0"/>
              </a:spcAft>
              <a:buClr>
                <a:schemeClr val="lt2"/>
              </a:buClr>
              <a:buSzPts val="1200"/>
              <a:buFont typeface="Ubuntu Light"/>
              <a:buChar char="○"/>
              <a:defRPr sz="1200">
                <a:solidFill>
                  <a:schemeClr val="lt2"/>
                </a:solidFill>
                <a:latin typeface="Ubuntu Light"/>
                <a:ea typeface="Ubuntu Light"/>
                <a:cs typeface="Ubuntu Light"/>
                <a:sym typeface="Ubuntu Light"/>
              </a:defRPr>
            </a:lvl5pPr>
            <a:lvl6pPr marL="2743200" lvl="5" indent="-304800" rtl="0">
              <a:lnSpc>
                <a:spcPct val="100000"/>
              </a:lnSpc>
              <a:spcBef>
                <a:spcPts val="0"/>
              </a:spcBef>
              <a:spcAft>
                <a:spcPts val="0"/>
              </a:spcAft>
              <a:buClr>
                <a:schemeClr val="lt2"/>
              </a:buClr>
              <a:buSzPts val="1200"/>
              <a:buFont typeface="Ubuntu Light"/>
              <a:buChar char="■"/>
              <a:defRPr sz="1200">
                <a:solidFill>
                  <a:schemeClr val="lt2"/>
                </a:solidFill>
                <a:latin typeface="Ubuntu Light"/>
                <a:ea typeface="Ubuntu Light"/>
                <a:cs typeface="Ubuntu Light"/>
                <a:sym typeface="Ubuntu Light"/>
              </a:defRPr>
            </a:lvl6pPr>
            <a:lvl7pPr marL="3200400" lvl="6" indent="-298450" rtl="0">
              <a:lnSpc>
                <a:spcPct val="100000"/>
              </a:lnSpc>
              <a:spcBef>
                <a:spcPts val="0"/>
              </a:spcBef>
              <a:spcAft>
                <a:spcPts val="0"/>
              </a:spcAft>
              <a:buClr>
                <a:schemeClr val="lt2"/>
              </a:buClr>
              <a:buSzPts val="1100"/>
              <a:buFont typeface="Ubuntu Light"/>
              <a:buChar char="●"/>
              <a:defRPr sz="1100">
                <a:solidFill>
                  <a:schemeClr val="lt2"/>
                </a:solidFill>
                <a:latin typeface="Ubuntu Light"/>
                <a:ea typeface="Ubuntu Light"/>
                <a:cs typeface="Ubuntu Light"/>
                <a:sym typeface="Ubuntu Light"/>
              </a:defRPr>
            </a:lvl7pPr>
            <a:lvl8pPr marL="3657600" lvl="7" indent="-298450" rtl="0">
              <a:lnSpc>
                <a:spcPct val="100000"/>
              </a:lnSpc>
              <a:spcBef>
                <a:spcPts val="0"/>
              </a:spcBef>
              <a:spcAft>
                <a:spcPts val="0"/>
              </a:spcAft>
              <a:buClr>
                <a:schemeClr val="lt2"/>
              </a:buClr>
              <a:buSzPts val="1100"/>
              <a:buFont typeface="Ubuntu Light"/>
              <a:buChar char="○"/>
              <a:defRPr sz="1100">
                <a:solidFill>
                  <a:schemeClr val="lt2"/>
                </a:solidFill>
                <a:latin typeface="Ubuntu Light"/>
                <a:ea typeface="Ubuntu Light"/>
                <a:cs typeface="Ubuntu Light"/>
                <a:sym typeface="Ubuntu Light"/>
              </a:defRPr>
            </a:lvl8pPr>
            <a:lvl9pPr marL="4114800" lvl="8" indent="-292100" rtl="0">
              <a:lnSpc>
                <a:spcPct val="100000"/>
              </a:lnSpc>
              <a:spcBef>
                <a:spcPts val="0"/>
              </a:spcBef>
              <a:spcAft>
                <a:spcPts val="0"/>
              </a:spcAft>
              <a:buClr>
                <a:schemeClr val="lt2"/>
              </a:buClr>
              <a:buSzPts val="1000"/>
              <a:buFont typeface="Ubuntu Light"/>
              <a:buChar char="■"/>
              <a:defRPr sz="1000">
                <a:solidFill>
                  <a:schemeClr val="lt2"/>
                </a:solidFill>
                <a:latin typeface="Ubuntu Light"/>
                <a:ea typeface="Ubuntu Light"/>
                <a:cs typeface="Ubuntu Light"/>
                <a:sym typeface="Ubuntu Light"/>
              </a:defRPr>
            </a:lvl9pPr>
          </a:lstStyle>
          <a:p>
            <a:endParaRPr/>
          </a:p>
        </p:txBody>
      </p:sp>
      <p:sp>
        <p:nvSpPr>
          <p:cNvPr id="8" name="Google Shape;8;p1"/>
          <p:cNvSpPr txBox="1">
            <a:spLocks noGrp="1"/>
          </p:cNvSpPr>
          <p:nvPr>
            <p:ph type="sldNum" idx="12"/>
          </p:nvPr>
        </p:nvSpPr>
        <p:spPr>
          <a:xfrm>
            <a:off x="11398211" y="6217623"/>
            <a:ext cx="731600" cy="524800"/>
          </a:xfrm>
          <a:prstGeom prst="rect">
            <a:avLst/>
          </a:prstGeom>
          <a:noFill/>
          <a:ln>
            <a:noFill/>
          </a:ln>
        </p:spPr>
        <p:txBody>
          <a:bodyPr spcFirstLastPara="1" wrap="square" lIns="91425" tIns="91425" rIns="91425" bIns="91425" anchor="ctr" anchorCtr="0">
            <a:noAutofit/>
          </a:bodyPr>
          <a:lstStyle>
            <a:lvl1pPr lvl="0" rtl="0">
              <a:buNone/>
              <a:defRPr sz="1600">
                <a:solidFill>
                  <a:schemeClr val="dk2"/>
                </a:solidFill>
                <a:latin typeface="Arvo"/>
                <a:ea typeface="Arvo"/>
                <a:cs typeface="Arvo"/>
                <a:sym typeface="Arvo"/>
              </a:defRPr>
            </a:lvl1pPr>
            <a:lvl2pPr lvl="1" rtl="0">
              <a:buNone/>
              <a:defRPr sz="1600">
                <a:solidFill>
                  <a:schemeClr val="dk2"/>
                </a:solidFill>
                <a:latin typeface="Arvo"/>
                <a:ea typeface="Arvo"/>
                <a:cs typeface="Arvo"/>
                <a:sym typeface="Arvo"/>
              </a:defRPr>
            </a:lvl2pPr>
            <a:lvl3pPr lvl="2" rtl="0">
              <a:buNone/>
              <a:defRPr sz="1600">
                <a:solidFill>
                  <a:schemeClr val="dk2"/>
                </a:solidFill>
                <a:latin typeface="Arvo"/>
                <a:ea typeface="Arvo"/>
                <a:cs typeface="Arvo"/>
                <a:sym typeface="Arvo"/>
              </a:defRPr>
            </a:lvl3pPr>
            <a:lvl4pPr lvl="3" rtl="0">
              <a:buNone/>
              <a:defRPr sz="1600">
                <a:solidFill>
                  <a:schemeClr val="dk2"/>
                </a:solidFill>
                <a:latin typeface="Arvo"/>
                <a:ea typeface="Arvo"/>
                <a:cs typeface="Arvo"/>
                <a:sym typeface="Arvo"/>
              </a:defRPr>
            </a:lvl4pPr>
            <a:lvl5pPr lvl="4" rtl="0">
              <a:buNone/>
              <a:defRPr sz="1600">
                <a:solidFill>
                  <a:schemeClr val="dk2"/>
                </a:solidFill>
                <a:latin typeface="Arvo"/>
                <a:ea typeface="Arvo"/>
                <a:cs typeface="Arvo"/>
                <a:sym typeface="Arvo"/>
              </a:defRPr>
            </a:lvl5pPr>
            <a:lvl6pPr lvl="5" rtl="0">
              <a:buNone/>
              <a:defRPr sz="1600">
                <a:solidFill>
                  <a:schemeClr val="dk2"/>
                </a:solidFill>
                <a:latin typeface="Arvo"/>
                <a:ea typeface="Arvo"/>
                <a:cs typeface="Arvo"/>
                <a:sym typeface="Arvo"/>
              </a:defRPr>
            </a:lvl6pPr>
            <a:lvl7pPr lvl="6" rtl="0">
              <a:buNone/>
              <a:defRPr sz="1600">
                <a:solidFill>
                  <a:schemeClr val="dk2"/>
                </a:solidFill>
                <a:latin typeface="Arvo"/>
                <a:ea typeface="Arvo"/>
                <a:cs typeface="Arvo"/>
                <a:sym typeface="Arvo"/>
              </a:defRPr>
            </a:lvl7pPr>
            <a:lvl8pPr lvl="7" rtl="0">
              <a:buNone/>
              <a:defRPr sz="1600">
                <a:solidFill>
                  <a:schemeClr val="dk2"/>
                </a:solidFill>
                <a:latin typeface="Arvo"/>
                <a:ea typeface="Arvo"/>
                <a:cs typeface="Arvo"/>
                <a:sym typeface="Arvo"/>
              </a:defRPr>
            </a:lvl8pPr>
            <a:lvl9pPr lvl="8" rtl="0">
              <a:buNone/>
              <a:defRPr sz="1600">
                <a:solidFill>
                  <a:schemeClr val="dk2"/>
                </a:solidFill>
                <a:latin typeface="Arvo"/>
                <a:ea typeface="Arvo"/>
                <a:cs typeface="Arvo"/>
                <a:sym typeface="Arvo"/>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570686142"/>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4133" y="1244600"/>
            <a:ext cx="9396400" cy="643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400"/>
              <a:buFont typeface="Ubuntu"/>
              <a:buNone/>
              <a:defRPr sz="2400" b="1">
                <a:solidFill>
                  <a:schemeClr val="dk1"/>
                </a:solidFill>
                <a:latin typeface="Ubuntu"/>
                <a:ea typeface="Ubuntu"/>
                <a:cs typeface="Ubuntu"/>
                <a:sym typeface="Ubuntu"/>
              </a:defRPr>
            </a:lvl1pPr>
            <a:lvl2pPr lvl="1"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2pPr>
            <a:lvl3pPr lvl="2"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3pPr>
            <a:lvl4pPr lvl="3"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4pPr>
            <a:lvl5pPr lvl="4"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5pPr>
            <a:lvl6pPr lvl="5"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6pPr>
            <a:lvl7pPr lvl="6"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7pPr>
            <a:lvl8pPr lvl="7"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8pPr>
            <a:lvl9pPr lvl="8"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1424133" y="2260600"/>
            <a:ext cx="9396400" cy="33360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Font typeface="Ubuntu Light"/>
              <a:buChar char="●"/>
              <a:defRPr>
                <a:solidFill>
                  <a:schemeClr val="lt2"/>
                </a:solidFill>
                <a:latin typeface="Ubuntu Light"/>
                <a:ea typeface="Ubuntu Light"/>
                <a:cs typeface="Ubuntu Light"/>
                <a:sym typeface="Ubuntu Light"/>
              </a:defRPr>
            </a:lvl1pPr>
            <a:lvl2pPr marL="914400" lvl="1" indent="-317500" rtl="0">
              <a:lnSpc>
                <a:spcPct val="100000"/>
              </a:lnSpc>
              <a:spcBef>
                <a:spcPts val="0"/>
              </a:spcBef>
              <a:spcAft>
                <a:spcPts val="0"/>
              </a:spcAft>
              <a:buClr>
                <a:schemeClr val="lt2"/>
              </a:buClr>
              <a:buSzPts val="1400"/>
              <a:buFont typeface="Ubuntu Light"/>
              <a:buChar char="○"/>
              <a:defRPr>
                <a:solidFill>
                  <a:schemeClr val="lt2"/>
                </a:solidFill>
                <a:latin typeface="Ubuntu Light"/>
                <a:ea typeface="Ubuntu Light"/>
                <a:cs typeface="Ubuntu Light"/>
                <a:sym typeface="Ubuntu Light"/>
              </a:defRPr>
            </a:lvl2pPr>
            <a:lvl3pPr marL="1371600" lvl="2" indent="-311150" rtl="0">
              <a:lnSpc>
                <a:spcPct val="100000"/>
              </a:lnSpc>
              <a:spcBef>
                <a:spcPts val="0"/>
              </a:spcBef>
              <a:spcAft>
                <a:spcPts val="0"/>
              </a:spcAft>
              <a:buClr>
                <a:schemeClr val="lt2"/>
              </a:buClr>
              <a:buSzPts val="1300"/>
              <a:buFont typeface="Ubuntu Light"/>
              <a:buChar char="■"/>
              <a:defRPr sz="1300">
                <a:solidFill>
                  <a:schemeClr val="lt2"/>
                </a:solidFill>
                <a:latin typeface="Ubuntu Light"/>
                <a:ea typeface="Ubuntu Light"/>
                <a:cs typeface="Ubuntu Light"/>
                <a:sym typeface="Ubuntu Light"/>
              </a:defRPr>
            </a:lvl3pPr>
            <a:lvl4pPr marL="1828800" lvl="3" indent="-311150" rtl="0">
              <a:lnSpc>
                <a:spcPct val="100000"/>
              </a:lnSpc>
              <a:spcBef>
                <a:spcPts val="0"/>
              </a:spcBef>
              <a:spcAft>
                <a:spcPts val="0"/>
              </a:spcAft>
              <a:buClr>
                <a:schemeClr val="lt2"/>
              </a:buClr>
              <a:buSzPts val="1300"/>
              <a:buFont typeface="Ubuntu Light"/>
              <a:buChar char="●"/>
              <a:defRPr sz="1300">
                <a:solidFill>
                  <a:schemeClr val="lt2"/>
                </a:solidFill>
                <a:latin typeface="Ubuntu Light"/>
                <a:ea typeface="Ubuntu Light"/>
                <a:cs typeface="Ubuntu Light"/>
                <a:sym typeface="Ubuntu Light"/>
              </a:defRPr>
            </a:lvl4pPr>
            <a:lvl5pPr marL="2286000" lvl="4" indent="-304800" rtl="0">
              <a:lnSpc>
                <a:spcPct val="100000"/>
              </a:lnSpc>
              <a:spcBef>
                <a:spcPts val="0"/>
              </a:spcBef>
              <a:spcAft>
                <a:spcPts val="0"/>
              </a:spcAft>
              <a:buClr>
                <a:schemeClr val="lt2"/>
              </a:buClr>
              <a:buSzPts val="1200"/>
              <a:buFont typeface="Ubuntu Light"/>
              <a:buChar char="○"/>
              <a:defRPr sz="1200">
                <a:solidFill>
                  <a:schemeClr val="lt2"/>
                </a:solidFill>
                <a:latin typeface="Ubuntu Light"/>
                <a:ea typeface="Ubuntu Light"/>
                <a:cs typeface="Ubuntu Light"/>
                <a:sym typeface="Ubuntu Light"/>
              </a:defRPr>
            </a:lvl5pPr>
            <a:lvl6pPr marL="2743200" lvl="5" indent="-304800" rtl="0">
              <a:lnSpc>
                <a:spcPct val="100000"/>
              </a:lnSpc>
              <a:spcBef>
                <a:spcPts val="0"/>
              </a:spcBef>
              <a:spcAft>
                <a:spcPts val="0"/>
              </a:spcAft>
              <a:buClr>
                <a:schemeClr val="lt2"/>
              </a:buClr>
              <a:buSzPts val="1200"/>
              <a:buFont typeface="Ubuntu Light"/>
              <a:buChar char="■"/>
              <a:defRPr sz="1200">
                <a:solidFill>
                  <a:schemeClr val="lt2"/>
                </a:solidFill>
                <a:latin typeface="Ubuntu Light"/>
                <a:ea typeface="Ubuntu Light"/>
                <a:cs typeface="Ubuntu Light"/>
                <a:sym typeface="Ubuntu Light"/>
              </a:defRPr>
            </a:lvl6pPr>
            <a:lvl7pPr marL="3200400" lvl="6" indent="-298450" rtl="0">
              <a:lnSpc>
                <a:spcPct val="100000"/>
              </a:lnSpc>
              <a:spcBef>
                <a:spcPts val="0"/>
              </a:spcBef>
              <a:spcAft>
                <a:spcPts val="0"/>
              </a:spcAft>
              <a:buClr>
                <a:schemeClr val="lt2"/>
              </a:buClr>
              <a:buSzPts val="1100"/>
              <a:buFont typeface="Ubuntu Light"/>
              <a:buChar char="●"/>
              <a:defRPr sz="1100">
                <a:solidFill>
                  <a:schemeClr val="lt2"/>
                </a:solidFill>
                <a:latin typeface="Ubuntu Light"/>
                <a:ea typeface="Ubuntu Light"/>
                <a:cs typeface="Ubuntu Light"/>
                <a:sym typeface="Ubuntu Light"/>
              </a:defRPr>
            </a:lvl7pPr>
            <a:lvl8pPr marL="3657600" lvl="7" indent="-298450" rtl="0">
              <a:lnSpc>
                <a:spcPct val="100000"/>
              </a:lnSpc>
              <a:spcBef>
                <a:spcPts val="0"/>
              </a:spcBef>
              <a:spcAft>
                <a:spcPts val="0"/>
              </a:spcAft>
              <a:buClr>
                <a:schemeClr val="lt2"/>
              </a:buClr>
              <a:buSzPts val="1100"/>
              <a:buFont typeface="Ubuntu Light"/>
              <a:buChar char="○"/>
              <a:defRPr sz="1100">
                <a:solidFill>
                  <a:schemeClr val="lt2"/>
                </a:solidFill>
                <a:latin typeface="Ubuntu Light"/>
                <a:ea typeface="Ubuntu Light"/>
                <a:cs typeface="Ubuntu Light"/>
                <a:sym typeface="Ubuntu Light"/>
              </a:defRPr>
            </a:lvl8pPr>
            <a:lvl9pPr marL="4114800" lvl="8" indent="-292100" rtl="0">
              <a:lnSpc>
                <a:spcPct val="100000"/>
              </a:lnSpc>
              <a:spcBef>
                <a:spcPts val="0"/>
              </a:spcBef>
              <a:spcAft>
                <a:spcPts val="0"/>
              </a:spcAft>
              <a:buClr>
                <a:schemeClr val="lt2"/>
              </a:buClr>
              <a:buSzPts val="1000"/>
              <a:buFont typeface="Ubuntu Light"/>
              <a:buChar char="■"/>
              <a:defRPr sz="1000">
                <a:solidFill>
                  <a:schemeClr val="lt2"/>
                </a:solidFill>
                <a:latin typeface="Ubuntu Light"/>
                <a:ea typeface="Ubuntu Light"/>
                <a:cs typeface="Ubuntu Light"/>
                <a:sym typeface="Ubuntu Light"/>
              </a:defRPr>
            </a:lvl9pPr>
          </a:lstStyle>
          <a:p>
            <a:endParaRPr/>
          </a:p>
        </p:txBody>
      </p:sp>
      <p:sp>
        <p:nvSpPr>
          <p:cNvPr id="8" name="Google Shape;8;p1"/>
          <p:cNvSpPr txBox="1">
            <a:spLocks noGrp="1"/>
          </p:cNvSpPr>
          <p:nvPr>
            <p:ph type="sldNum" idx="12"/>
          </p:nvPr>
        </p:nvSpPr>
        <p:spPr>
          <a:xfrm>
            <a:off x="11398211" y="6217623"/>
            <a:ext cx="731600" cy="524800"/>
          </a:xfrm>
          <a:prstGeom prst="rect">
            <a:avLst/>
          </a:prstGeom>
          <a:noFill/>
          <a:ln>
            <a:noFill/>
          </a:ln>
        </p:spPr>
        <p:txBody>
          <a:bodyPr spcFirstLastPara="1" wrap="square" lIns="91425" tIns="91425" rIns="91425" bIns="91425" anchor="ctr" anchorCtr="0">
            <a:noAutofit/>
          </a:bodyPr>
          <a:lstStyle>
            <a:lvl1pPr lvl="0" rtl="0">
              <a:buNone/>
              <a:defRPr sz="1600">
                <a:solidFill>
                  <a:schemeClr val="dk2"/>
                </a:solidFill>
                <a:latin typeface="Arvo"/>
                <a:ea typeface="Arvo"/>
                <a:cs typeface="Arvo"/>
                <a:sym typeface="Arvo"/>
              </a:defRPr>
            </a:lvl1pPr>
            <a:lvl2pPr lvl="1" rtl="0">
              <a:buNone/>
              <a:defRPr sz="1600">
                <a:solidFill>
                  <a:schemeClr val="dk2"/>
                </a:solidFill>
                <a:latin typeface="Arvo"/>
                <a:ea typeface="Arvo"/>
                <a:cs typeface="Arvo"/>
                <a:sym typeface="Arvo"/>
              </a:defRPr>
            </a:lvl2pPr>
            <a:lvl3pPr lvl="2" rtl="0">
              <a:buNone/>
              <a:defRPr sz="1600">
                <a:solidFill>
                  <a:schemeClr val="dk2"/>
                </a:solidFill>
                <a:latin typeface="Arvo"/>
                <a:ea typeface="Arvo"/>
                <a:cs typeface="Arvo"/>
                <a:sym typeface="Arvo"/>
              </a:defRPr>
            </a:lvl3pPr>
            <a:lvl4pPr lvl="3" rtl="0">
              <a:buNone/>
              <a:defRPr sz="1600">
                <a:solidFill>
                  <a:schemeClr val="dk2"/>
                </a:solidFill>
                <a:latin typeface="Arvo"/>
                <a:ea typeface="Arvo"/>
                <a:cs typeface="Arvo"/>
                <a:sym typeface="Arvo"/>
              </a:defRPr>
            </a:lvl4pPr>
            <a:lvl5pPr lvl="4" rtl="0">
              <a:buNone/>
              <a:defRPr sz="1600">
                <a:solidFill>
                  <a:schemeClr val="dk2"/>
                </a:solidFill>
                <a:latin typeface="Arvo"/>
                <a:ea typeface="Arvo"/>
                <a:cs typeface="Arvo"/>
                <a:sym typeface="Arvo"/>
              </a:defRPr>
            </a:lvl5pPr>
            <a:lvl6pPr lvl="5" rtl="0">
              <a:buNone/>
              <a:defRPr sz="1600">
                <a:solidFill>
                  <a:schemeClr val="dk2"/>
                </a:solidFill>
                <a:latin typeface="Arvo"/>
                <a:ea typeface="Arvo"/>
                <a:cs typeface="Arvo"/>
                <a:sym typeface="Arvo"/>
              </a:defRPr>
            </a:lvl6pPr>
            <a:lvl7pPr lvl="6" rtl="0">
              <a:buNone/>
              <a:defRPr sz="1600">
                <a:solidFill>
                  <a:schemeClr val="dk2"/>
                </a:solidFill>
                <a:latin typeface="Arvo"/>
                <a:ea typeface="Arvo"/>
                <a:cs typeface="Arvo"/>
                <a:sym typeface="Arvo"/>
              </a:defRPr>
            </a:lvl7pPr>
            <a:lvl8pPr lvl="7" rtl="0">
              <a:buNone/>
              <a:defRPr sz="1600">
                <a:solidFill>
                  <a:schemeClr val="dk2"/>
                </a:solidFill>
                <a:latin typeface="Arvo"/>
                <a:ea typeface="Arvo"/>
                <a:cs typeface="Arvo"/>
                <a:sym typeface="Arvo"/>
              </a:defRPr>
            </a:lvl8pPr>
            <a:lvl9pPr lvl="8" rtl="0">
              <a:buNone/>
              <a:defRPr sz="1600">
                <a:solidFill>
                  <a:schemeClr val="dk2"/>
                </a:solidFill>
                <a:latin typeface="Arvo"/>
                <a:ea typeface="Arvo"/>
                <a:cs typeface="Arvo"/>
                <a:sym typeface="Arvo"/>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4178057714"/>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71063100"/>
      </p:ext>
    </p:extLst>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257473"/>
            <a:ext cx="1028700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71500" y="1500188"/>
            <a:ext cx="1028700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71500" y="5959078"/>
            <a:ext cx="2667000" cy="342305"/>
          </a:xfrm>
          <a:prstGeom prst="rect">
            <a:avLst/>
          </a:prstGeom>
        </p:spPr>
        <p:txBody>
          <a:bodyPr vert="horz" lIns="91440" tIns="45720" rIns="91440" bIns="45720" rtlCol="0" anchor="ctr"/>
          <a:lstStyle>
            <a:lvl1pPr algn="l">
              <a:defRPr sz="1125">
                <a:solidFill>
                  <a:schemeClr val="tx1">
                    <a:tint val="75000"/>
                  </a:schemeClr>
                </a:solidFill>
              </a:defRPr>
            </a:lvl1pPr>
          </a:lstStyle>
          <a:p>
            <a:fld id="{1D8BD707-D9CF-40AE-B4C6-C98DA3205C09}" type="datetimeFigureOut">
              <a:rPr lang="en-US" smtClean="0"/>
              <a:pPr/>
              <a:t>6/4/24</a:t>
            </a:fld>
            <a:endParaRPr lang="en-US"/>
          </a:p>
        </p:txBody>
      </p:sp>
      <p:sp>
        <p:nvSpPr>
          <p:cNvPr id="5" name="Footer Placeholder 4"/>
          <p:cNvSpPr>
            <a:spLocks noGrp="1"/>
          </p:cNvSpPr>
          <p:nvPr>
            <p:ph type="ftr" sz="quarter" idx="3"/>
          </p:nvPr>
        </p:nvSpPr>
        <p:spPr>
          <a:xfrm>
            <a:off x="3905250" y="5959078"/>
            <a:ext cx="3619500"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191500" y="5959078"/>
            <a:ext cx="266700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2311824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customXml" Target="../ink/ink4.xml"/><Relationship Id="rId1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customXml" Target="../ink/ink1.xml"/><Relationship Id="rId12" Type="http://schemas.openxmlformats.org/officeDocument/2006/relationships/image" Target="../media/image230.png"/><Relationship Id="rId17" Type="http://schemas.openxmlformats.org/officeDocument/2006/relationships/image" Target="../media/image31.png"/><Relationship Id="rId2" Type="http://schemas.openxmlformats.org/officeDocument/2006/relationships/notesSlide" Target="../notesSlides/notesSlide10.xml"/><Relationship Id="rId16" Type="http://schemas.openxmlformats.org/officeDocument/2006/relationships/image" Target="../media/image250.png"/><Relationship Id="rId1" Type="http://schemas.openxmlformats.org/officeDocument/2006/relationships/slideLayout" Target="../slideLayouts/slideLayout7.xml"/><Relationship Id="rId6" Type="http://schemas.openxmlformats.org/officeDocument/2006/relationships/image" Target="../media/image30.emf"/><Relationship Id="rId11" Type="http://schemas.openxmlformats.org/officeDocument/2006/relationships/customXml" Target="../ink/ink3.xml"/><Relationship Id="rId5" Type="http://schemas.openxmlformats.org/officeDocument/2006/relationships/image" Target="../media/image29.emf"/><Relationship Id="rId15" Type="http://schemas.openxmlformats.org/officeDocument/2006/relationships/customXml" Target="../ink/ink5.xml"/><Relationship Id="rId10" Type="http://schemas.openxmlformats.org/officeDocument/2006/relationships/image" Target="../media/image220.png"/><Relationship Id="rId19"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customXml" Target="../ink/ink2.xml"/><Relationship Id="rId14" Type="http://schemas.openxmlformats.org/officeDocument/2006/relationships/image" Target="../media/image240.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5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drive.google.com/file/d/1GEDPKfysxn2KGmEpDTFUgSr645ZhUoQz/view?usp=sharin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hyperlink" Target="https://www.consumeraffairs.com/moving/best-states-for-renters.html" TargetMode="External"/><Relationship Id="rId2" Type="http://schemas.openxmlformats.org/officeDocument/2006/relationships/image" Target="../media/image47.png"/><Relationship Id="rId1" Type="http://schemas.openxmlformats.org/officeDocument/2006/relationships/slideLayout" Target="../slideLayouts/slideLayout70.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3" Type="http://schemas.openxmlformats.org/officeDocument/2006/relationships/hyperlink" Target="https://myctdeed.com/"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5.jpeg"/><Relationship Id="rId1" Type="http://schemas.openxmlformats.org/officeDocument/2006/relationships/slideLayout" Target="../slideLayouts/slideLayout70.xml"/><Relationship Id="rId4" Type="http://schemas.openxmlformats.org/officeDocument/2006/relationships/image" Target="../media/image49.svg"/></Relationships>
</file>

<file path=ppt/slides/_rels/slide23.xml.rels><?xml version="1.0" encoding="UTF-8" standalone="yes"?>
<Relationships xmlns="http://schemas.openxmlformats.org/package/2006/relationships"><Relationship Id="rId3" Type="http://schemas.openxmlformats.org/officeDocument/2006/relationships/hyperlink" Target="https://www.aam-us.org/2019/10/21/when-museum-neighbors-include-neighbors-without-homes/" TargetMode="External"/><Relationship Id="rId2" Type="http://schemas.openxmlformats.org/officeDocument/2006/relationships/hyperlink" Target="https://www.museumnext.com/article/how-museums-are-helping-homeless-people/" TargetMode="External"/><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myctdeed.com/" TargetMode="External"/><Relationship Id="rId1" Type="http://schemas.openxmlformats.org/officeDocument/2006/relationships/slideLayout" Target="../slideLayouts/slideLayout19.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emf"/><Relationship Id="rId7"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2"/>
          <p:cNvSpPr txBox="1">
            <a:spLocks noGrp="1"/>
          </p:cNvSpPr>
          <p:nvPr>
            <p:ph type="ctrTitle"/>
          </p:nvPr>
        </p:nvSpPr>
        <p:spPr>
          <a:xfrm>
            <a:off x="1034956" y="908604"/>
            <a:ext cx="5339200" cy="4830443"/>
          </a:xfrm>
          <a:prstGeom prst="rect">
            <a:avLst/>
          </a:prstGeom>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lnSpc>
                <a:spcPct val="115000"/>
              </a:lnSpc>
              <a:buSzPts val="1100"/>
            </a:pPr>
            <a:r>
              <a:rPr lang="es" dirty="0">
                <a:solidFill>
                  <a:srgbClr val="434343"/>
                </a:solidFill>
              </a:rPr>
              <a:t>Two Public Histories of Housing Discrimination in Connecticut</a:t>
            </a:r>
            <a:endParaRPr dirty="0">
              <a:solidFill>
                <a:srgbClr val="434343"/>
              </a:solidFill>
            </a:endParaRPr>
          </a:p>
        </p:txBody>
      </p:sp>
      <p:sp>
        <p:nvSpPr>
          <p:cNvPr id="194" name="Google Shape;194;p32"/>
          <p:cNvSpPr txBox="1"/>
          <p:nvPr/>
        </p:nvSpPr>
        <p:spPr>
          <a:xfrm>
            <a:off x="-1672319" y="3947279"/>
            <a:ext cx="5339200" cy="878000"/>
          </a:xfrm>
          <a:prstGeom prst="rect">
            <a:avLst/>
          </a:prstGeom>
          <a:noFill/>
          <a:ln>
            <a:noFill/>
          </a:ln>
        </p:spPr>
        <p:txBody>
          <a:bodyPr spcFirstLastPara="1" wrap="square" lIns="121900" tIns="121900" rIns="121900" bIns="121900" anchor="ctr" anchorCtr="0">
            <a:noAutofit/>
          </a:bodyPr>
          <a:lstStyle/>
          <a:p>
            <a:pPr defTabSz="1219170">
              <a:lnSpc>
                <a:spcPct val="115000"/>
              </a:lnSpc>
              <a:buClr>
                <a:srgbClr val="000000"/>
              </a:buClr>
            </a:pPr>
            <a:endParaRPr sz="2400" kern="0" dirty="0">
              <a:solidFill>
                <a:srgbClr val="434343"/>
              </a:solidFill>
              <a:latin typeface="Ubuntu Light"/>
              <a:ea typeface="Ubuntu Light"/>
              <a:cs typeface="Ubuntu Light"/>
              <a:sym typeface="Ubuntu Light"/>
            </a:endParaRPr>
          </a:p>
        </p:txBody>
      </p:sp>
      <p:sp>
        <p:nvSpPr>
          <p:cNvPr id="2" name="Google Shape;193;p32">
            <a:extLst>
              <a:ext uri="{FF2B5EF4-FFF2-40B4-BE49-F238E27FC236}">
                <a16:creationId xmlns:a16="http://schemas.microsoft.com/office/drawing/2014/main" id="{D645D763-8EF9-028F-A4C6-B4A72754F672}"/>
              </a:ext>
            </a:extLst>
          </p:cNvPr>
          <p:cNvSpPr txBox="1">
            <a:spLocks/>
          </p:cNvSpPr>
          <p:nvPr/>
        </p:nvSpPr>
        <p:spPr>
          <a:xfrm>
            <a:off x="6717785" y="3247538"/>
            <a:ext cx="5339201" cy="3068861"/>
          </a:xfrm>
          <a:prstGeom prst="rect">
            <a:avLst/>
          </a:prstGeom>
          <a:noFill/>
          <a:ln w="9525" cap="flat" cmpd="sng">
            <a:noFill/>
            <a:prstDash val="solid"/>
            <a:round/>
            <a:headEnd type="none" w="sm" len="sm"/>
            <a:tailEnd type="none" w="sm" len="sm"/>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Ubuntu"/>
              <a:buNone/>
              <a:defRPr sz="3600" b="1" i="0" u="none" strike="noStrike" cap="none">
                <a:solidFill>
                  <a:schemeClr val="dk1"/>
                </a:solidFill>
                <a:latin typeface="Ubuntu"/>
                <a:ea typeface="Ubuntu"/>
                <a:cs typeface="Ubuntu"/>
                <a:sym typeface="Ubuntu"/>
              </a:defRPr>
            </a:lvl1pPr>
            <a:lvl2pPr marR="0" lvl="1" algn="ctr" rtl="0">
              <a:lnSpc>
                <a:spcPct val="100000"/>
              </a:lnSpc>
              <a:spcBef>
                <a:spcPts val="0"/>
              </a:spcBef>
              <a:spcAft>
                <a:spcPts val="0"/>
              </a:spcAft>
              <a:buClr>
                <a:srgbClr val="434343"/>
              </a:buClr>
              <a:buSzPts val="6000"/>
              <a:buFont typeface="Arvo"/>
              <a:buNone/>
              <a:defRPr sz="6000" b="0" i="0" u="none" strike="noStrike" cap="none">
                <a:solidFill>
                  <a:srgbClr val="434343"/>
                </a:solidFill>
                <a:latin typeface="Arvo"/>
                <a:ea typeface="Arvo"/>
                <a:cs typeface="Arvo"/>
                <a:sym typeface="Arvo"/>
              </a:defRPr>
            </a:lvl2pPr>
            <a:lvl3pPr marR="0" lvl="2" algn="ctr" rtl="0">
              <a:lnSpc>
                <a:spcPct val="100000"/>
              </a:lnSpc>
              <a:spcBef>
                <a:spcPts val="0"/>
              </a:spcBef>
              <a:spcAft>
                <a:spcPts val="0"/>
              </a:spcAft>
              <a:buClr>
                <a:srgbClr val="434343"/>
              </a:buClr>
              <a:buSzPts val="6000"/>
              <a:buFont typeface="Arvo"/>
              <a:buNone/>
              <a:defRPr sz="6000" b="0" i="0" u="none" strike="noStrike" cap="none">
                <a:solidFill>
                  <a:srgbClr val="434343"/>
                </a:solidFill>
                <a:latin typeface="Arvo"/>
                <a:ea typeface="Arvo"/>
                <a:cs typeface="Arvo"/>
                <a:sym typeface="Arvo"/>
              </a:defRPr>
            </a:lvl3pPr>
            <a:lvl4pPr marR="0" lvl="3" algn="ctr" rtl="0">
              <a:lnSpc>
                <a:spcPct val="100000"/>
              </a:lnSpc>
              <a:spcBef>
                <a:spcPts val="0"/>
              </a:spcBef>
              <a:spcAft>
                <a:spcPts val="0"/>
              </a:spcAft>
              <a:buClr>
                <a:srgbClr val="434343"/>
              </a:buClr>
              <a:buSzPts val="6000"/>
              <a:buFont typeface="Arvo"/>
              <a:buNone/>
              <a:defRPr sz="6000" b="0" i="0" u="none" strike="noStrike" cap="none">
                <a:solidFill>
                  <a:srgbClr val="434343"/>
                </a:solidFill>
                <a:latin typeface="Arvo"/>
                <a:ea typeface="Arvo"/>
                <a:cs typeface="Arvo"/>
                <a:sym typeface="Arvo"/>
              </a:defRPr>
            </a:lvl4pPr>
            <a:lvl5pPr marR="0" lvl="4" algn="ctr" rtl="0">
              <a:lnSpc>
                <a:spcPct val="100000"/>
              </a:lnSpc>
              <a:spcBef>
                <a:spcPts val="0"/>
              </a:spcBef>
              <a:spcAft>
                <a:spcPts val="0"/>
              </a:spcAft>
              <a:buClr>
                <a:srgbClr val="434343"/>
              </a:buClr>
              <a:buSzPts val="6000"/>
              <a:buFont typeface="Arvo"/>
              <a:buNone/>
              <a:defRPr sz="6000" b="0" i="0" u="none" strike="noStrike" cap="none">
                <a:solidFill>
                  <a:srgbClr val="434343"/>
                </a:solidFill>
                <a:latin typeface="Arvo"/>
                <a:ea typeface="Arvo"/>
                <a:cs typeface="Arvo"/>
                <a:sym typeface="Arvo"/>
              </a:defRPr>
            </a:lvl5pPr>
            <a:lvl6pPr marR="0" lvl="5" algn="ctr" rtl="0">
              <a:lnSpc>
                <a:spcPct val="100000"/>
              </a:lnSpc>
              <a:spcBef>
                <a:spcPts val="0"/>
              </a:spcBef>
              <a:spcAft>
                <a:spcPts val="0"/>
              </a:spcAft>
              <a:buClr>
                <a:srgbClr val="434343"/>
              </a:buClr>
              <a:buSzPts val="6000"/>
              <a:buFont typeface="Arvo"/>
              <a:buNone/>
              <a:defRPr sz="6000" b="0" i="0" u="none" strike="noStrike" cap="none">
                <a:solidFill>
                  <a:srgbClr val="434343"/>
                </a:solidFill>
                <a:latin typeface="Arvo"/>
                <a:ea typeface="Arvo"/>
                <a:cs typeface="Arvo"/>
                <a:sym typeface="Arvo"/>
              </a:defRPr>
            </a:lvl6pPr>
            <a:lvl7pPr marR="0" lvl="6" algn="ctr" rtl="0">
              <a:lnSpc>
                <a:spcPct val="100000"/>
              </a:lnSpc>
              <a:spcBef>
                <a:spcPts val="0"/>
              </a:spcBef>
              <a:spcAft>
                <a:spcPts val="0"/>
              </a:spcAft>
              <a:buClr>
                <a:srgbClr val="434343"/>
              </a:buClr>
              <a:buSzPts val="6000"/>
              <a:buFont typeface="Arvo"/>
              <a:buNone/>
              <a:defRPr sz="6000" b="0" i="0" u="none" strike="noStrike" cap="none">
                <a:solidFill>
                  <a:srgbClr val="434343"/>
                </a:solidFill>
                <a:latin typeface="Arvo"/>
                <a:ea typeface="Arvo"/>
                <a:cs typeface="Arvo"/>
                <a:sym typeface="Arvo"/>
              </a:defRPr>
            </a:lvl7pPr>
            <a:lvl8pPr marR="0" lvl="7" algn="ctr" rtl="0">
              <a:lnSpc>
                <a:spcPct val="100000"/>
              </a:lnSpc>
              <a:spcBef>
                <a:spcPts val="0"/>
              </a:spcBef>
              <a:spcAft>
                <a:spcPts val="0"/>
              </a:spcAft>
              <a:buClr>
                <a:srgbClr val="434343"/>
              </a:buClr>
              <a:buSzPts val="6000"/>
              <a:buFont typeface="Arvo"/>
              <a:buNone/>
              <a:defRPr sz="6000" b="0" i="0" u="none" strike="noStrike" cap="none">
                <a:solidFill>
                  <a:srgbClr val="434343"/>
                </a:solidFill>
                <a:latin typeface="Arvo"/>
                <a:ea typeface="Arvo"/>
                <a:cs typeface="Arvo"/>
                <a:sym typeface="Arvo"/>
              </a:defRPr>
            </a:lvl8pPr>
            <a:lvl9pPr marR="0" lvl="8" algn="ctr" rtl="0">
              <a:lnSpc>
                <a:spcPct val="100000"/>
              </a:lnSpc>
              <a:spcBef>
                <a:spcPts val="0"/>
              </a:spcBef>
              <a:spcAft>
                <a:spcPts val="0"/>
              </a:spcAft>
              <a:buClr>
                <a:srgbClr val="434343"/>
              </a:buClr>
              <a:buSzPts val="6000"/>
              <a:buFont typeface="Arvo"/>
              <a:buNone/>
              <a:defRPr sz="6000" b="0" i="0" u="none" strike="noStrike" cap="none">
                <a:solidFill>
                  <a:srgbClr val="434343"/>
                </a:solidFill>
                <a:latin typeface="Arvo"/>
                <a:ea typeface="Arvo"/>
                <a:cs typeface="Arvo"/>
                <a:sym typeface="Arvo"/>
              </a:defRPr>
            </a:lvl9pPr>
          </a:lstStyle>
          <a:p>
            <a:pPr algn="r" defTabSz="1219170">
              <a:lnSpc>
                <a:spcPct val="115000"/>
              </a:lnSpc>
              <a:buClr>
                <a:srgbClr val="434343"/>
              </a:buClr>
              <a:buSzPts val="1100"/>
            </a:pPr>
            <a:r>
              <a:rPr lang="en-US" sz="1867" b="0" kern="0" dirty="0">
                <a:solidFill>
                  <a:srgbClr val="81ECEC">
                    <a:lumMod val="50000"/>
                  </a:srgbClr>
                </a:solidFill>
              </a:rPr>
              <a:t>Jack Dougherty, Professor, Trinity College </a:t>
            </a:r>
          </a:p>
          <a:p>
            <a:pPr algn="r" defTabSz="1219170">
              <a:lnSpc>
                <a:spcPct val="115000"/>
              </a:lnSpc>
              <a:buClr>
                <a:srgbClr val="434343"/>
              </a:buClr>
              <a:buSzPts val="1100"/>
            </a:pPr>
            <a:endParaRPr lang="en-US" sz="1867" b="0" kern="0" dirty="0">
              <a:solidFill>
                <a:srgbClr val="81ECEC">
                  <a:lumMod val="50000"/>
                </a:srgbClr>
              </a:solidFill>
            </a:endParaRPr>
          </a:p>
          <a:p>
            <a:pPr algn="r" defTabSz="1219170">
              <a:lnSpc>
                <a:spcPct val="115000"/>
              </a:lnSpc>
              <a:buClr>
                <a:srgbClr val="434343"/>
              </a:buClr>
              <a:buSzPts val="1100"/>
            </a:pPr>
            <a:r>
              <a:rPr lang="en-US" sz="1867" b="0" kern="0" dirty="0">
                <a:solidFill>
                  <a:srgbClr val="81ECEC">
                    <a:lumMod val="50000"/>
                  </a:srgbClr>
                </a:solidFill>
              </a:rPr>
              <a:t>June Gold, Esq.</a:t>
            </a:r>
          </a:p>
          <a:p>
            <a:pPr algn="r" defTabSz="1219170">
              <a:lnSpc>
                <a:spcPct val="115000"/>
              </a:lnSpc>
              <a:buClr>
                <a:srgbClr val="434343"/>
              </a:buClr>
              <a:buSzPts val="1100"/>
            </a:pPr>
            <a:endParaRPr lang="en-US" sz="1867" b="0" kern="0" dirty="0">
              <a:solidFill>
                <a:srgbClr val="81ECEC">
                  <a:lumMod val="50000"/>
                </a:srgbClr>
              </a:solidFill>
            </a:endParaRPr>
          </a:p>
          <a:p>
            <a:pPr algn="r" defTabSz="1219170">
              <a:lnSpc>
                <a:spcPct val="115000"/>
              </a:lnSpc>
              <a:buClr>
                <a:srgbClr val="434343"/>
              </a:buClr>
              <a:buSzPts val="1100"/>
            </a:pPr>
            <a:r>
              <a:rPr lang="en-US" sz="1867" b="0" kern="0" dirty="0">
                <a:solidFill>
                  <a:srgbClr val="81ECEC">
                    <a:lumMod val="50000"/>
                  </a:srgbClr>
                </a:solidFill>
              </a:rPr>
              <a:t>David K. Ware, Attorney</a:t>
            </a:r>
          </a:p>
          <a:p>
            <a:pPr algn="r" defTabSz="1219170">
              <a:lnSpc>
                <a:spcPct val="115000"/>
              </a:lnSpc>
              <a:buClr>
                <a:srgbClr val="434343"/>
              </a:buClr>
              <a:buSzPts val="1100"/>
            </a:pPr>
            <a:endParaRPr lang="en-US" sz="1867" b="0" kern="0" dirty="0">
              <a:solidFill>
                <a:srgbClr val="81ECEC">
                  <a:lumMod val="50000"/>
                </a:srgbClr>
              </a:solidFill>
            </a:endParaRPr>
          </a:p>
          <a:p>
            <a:pPr algn="r" defTabSz="1219170">
              <a:lnSpc>
                <a:spcPct val="115000"/>
              </a:lnSpc>
              <a:buClr>
                <a:srgbClr val="434343"/>
              </a:buClr>
              <a:buSzPts val="1100"/>
            </a:pPr>
            <a:r>
              <a:rPr lang="en-US" sz="1867" b="0" kern="0" dirty="0">
                <a:solidFill>
                  <a:srgbClr val="81ECEC">
                    <a:lumMod val="50000"/>
                  </a:srgbClr>
                </a:solidFill>
              </a:rPr>
              <a:t>Sabrina Buckwalter, Producer, </a:t>
            </a:r>
          </a:p>
          <a:p>
            <a:pPr algn="r" defTabSz="1219170">
              <a:lnSpc>
                <a:spcPct val="115000"/>
              </a:lnSpc>
              <a:buClr>
                <a:srgbClr val="434343"/>
              </a:buClr>
              <a:buSzPts val="1100"/>
            </a:pPr>
            <a:r>
              <a:rPr lang="en-US" sz="1867" b="0" kern="0" dirty="0">
                <a:solidFill>
                  <a:srgbClr val="81ECEC">
                    <a:lumMod val="50000"/>
                  </a:srgbClr>
                </a:solidFill>
              </a:rPr>
              <a:t>Connecticut Public</a:t>
            </a:r>
          </a:p>
        </p:txBody>
      </p:sp>
      <p:pic>
        <p:nvPicPr>
          <p:cNvPr id="5" name="Picture 4">
            <a:extLst>
              <a:ext uri="{FF2B5EF4-FFF2-40B4-BE49-F238E27FC236}">
                <a16:creationId xmlns:a16="http://schemas.microsoft.com/office/drawing/2014/main" id="{26B465A1-0162-938F-B347-99AC6D3C7467}"/>
              </a:ext>
            </a:extLst>
          </p:cNvPr>
          <p:cNvPicPr>
            <a:picLocks noChangeAspect="1"/>
          </p:cNvPicPr>
          <p:nvPr/>
        </p:nvPicPr>
        <p:blipFill>
          <a:blip r:embed="rId3"/>
          <a:stretch>
            <a:fillRect/>
          </a:stretch>
        </p:blipFill>
        <p:spPr>
          <a:xfrm>
            <a:off x="7079953" y="908604"/>
            <a:ext cx="4614864" cy="1538288"/>
          </a:xfrm>
          <a:prstGeom prst="rect">
            <a:avLst/>
          </a:prstGeom>
          <a:ln>
            <a:solidFill>
              <a:schemeClr val="accent6">
                <a:lumMod val="50000"/>
              </a:schemeClr>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05655-3C90-A4F0-4F6B-F144AA74414B}"/>
              </a:ext>
            </a:extLst>
          </p:cNvPr>
          <p:cNvSpPr>
            <a:spLocks noGrp="1"/>
          </p:cNvSpPr>
          <p:nvPr>
            <p:ph type="title"/>
          </p:nvPr>
        </p:nvSpPr>
        <p:spPr>
          <a:xfrm>
            <a:off x="716818" y="781618"/>
            <a:ext cx="5386388" cy="573250"/>
          </a:xfrm>
        </p:spPr>
        <p:txBody>
          <a:bodyPr/>
          <a:lstStyle/>
          <a:p>
            <a:r>
              <a:rPr lang="en-US" dirty="0"/>
              <a:t>68 </a:t>
            </a:r>
            <a:r>
              <a:rPr lang="en-US" dirty="0" err="1"/>
              <a:t>Wepawaug</a:t>
            </a:r>
            <a:r>
              <a:rPr lang="en-US" dirty="0"/>
              <a:t> Rd.</a:t>
            </a:r>
          </a:p>
        </p:txBody>
      </p:sp>
      <p:pic>
        <p:nvPicPr>
          <p:cNvPr id="5" name="Picture 4">
            <a:extLst>
              <a:ext uri="{FF2B5EF4-FFF2-40B4-BE49-F238E27FC236}">
                <a16:creationId xmlns:a16="http://schemas.microsoft.com/office/drawing/2014/main" id="{61265CFB-EA40-4E48-1EDD-CC26F2FDE2AD}"/>
              </a:ext>
            </a:extLst>
          </p:cNvPr>
          <p:cNvPicPr>
            <a:picLocks noChangeAspect="1"/>
          </p:cNvPicPr>
          <p:nvPr/>
        </p:nvPicPr>
        <p:blipFill>
          <a:blip r:embed="rId3"/>
          <a:stretch>
            <a:fillRect/>
          </a:stretch>
        </p:blipFill>
        <p:spPr>
          <a:xfrm>
            <a:off x="716818" y="1973971"/>
            <a:ext cx="4965150" cy="4102411"/>
          </a:xfrm>
          <a:prstGeom prst="rect">
            <a:avLst/>
          </a:prstGeom>
        </p:spPr>
      </p:pic>
      <p:pic>
        <p:nvPicPr>
          <p:cNvPr id="6" name="Picture 5">
            <a:extLst>
              <a:ext uri="{FF2B5EF4-FFF2-40B4-BE49-F238E27FC236}">
                <a16:creationId xmlns:a16="http://schemas.microsoft.com/office/drawing/2014/main" id="{3E493806-AE0C-A2BA-365C-F396533969B6}"/>
              </a:ext>
            </a:extLst>
          </p:cNvPr>
          <p:cNvPicPr>
            <a:picLocks noChangeAspect="1"/>
          </p:cNvPicPr>
          <p:nvPr/>
        </p:nvPicPr>
        <p:blipFill>
          <a:blip r:embed="rId4"/>
          <a:stretch>
            <a:fillRect/>
          </a:stretch>
        </p:blipFill>
        <p:spPr>
          <a:xfrm>
            <a:off x="716818" y="1652469"/>
            <a:ext cx="2798307" cy="353599"/>
          </a:xfrm>
          <a:prstGeom prst="rect">
            <a:avLst/>
          </a:prstGeom>
        </p:spPr>
      </p:pic>
      <p:pic>
        <p:nvPicPr>
          <p:cNvPr id="10" name="Picture 9">
            <a:extLst>
              <a:ext uri="{FF2B5EF4-FFF2-40B4-BE49-F238E27FC236}">
                <a16:creationId xmlns:a16="http://schemas.microsoft.com/office/drawing/2014/main" id="{92629398-2C25-8D2F-49DE-CB3FCC8F8988}"/>
              </a:ext>
            </a:extLst>
          </p:cNvPr>
          <p:cNvPicPr>
            <a:picLocks noChangeAspect="1"/>
          </p:cNvPicPr>
          <p:nvPr/>
        </p:nvPicPr>
        <p:blipFill>
          <a:blip r:embed="rId5"/>
          <a:stretch>
            <a:fillRect/>
          </a:stretch>
        </p:blipFill>
        <p:spPr>
          <a:xfrm>
            <a:off x="7422631" y="781618"/>
            <a:ext cx="3926352" cy="2627559"/>
          </a:xfrm>
          <a:prstGeom prst="rect">
            <a:avLst/>
          </a:prstGeom>
        </p:spPr>
      </p:pic>
      <p:pic>
        <p:nvPicPr>
          <p:cNvPr id="8" name="Picture 7">
            <a:extLst>
              <a:ext uri="{FF2B5EF4-FFF2-40B4-BE49-F238E27FC236}">
                <a16:creationId xmlns:a16="http://schemas.microsoft.com/office/drawing/2014/main" id="{1B84E5BC-9517-9002-46C6-71FDA01308F3}"/>
              </a:ext>
            </a:extLst>
          </p:cNvPr>
          <p:cNvPicPr>
            <a:picLocks noChangeAspect="1"/>
          </p:cNvPicPr>
          <p:nvPr/>
        </p:nvPicPr>
        <p:blipFill>
          <a:blip r:embed="rId6"/>
          <a:stretch>
            <a:fillRect/>
          </a:stretch>
        </p:blipFill>
        <p:spPr>
          <a:xfrm>
            <a:off x="6238850" y="3075454"/>
            <a:ext cx="4376708" cy="2921903"/>
          </a:xfrm>
          <a:prstGeom prst="rect">
            <a:avLst/>
          </a:prstGeom>
        </p:spPr>
      </p:pic>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407C92C8-3A95-7E29-78C6-5B81934504BC}"/>
                  </a:ext>
                </a:extLst>
              </p14:cNvPr>
              <p14:cNvContentPartPr/>
              <p14:nvPr/>
            </p14:nvContentPartPr>
            <p14:xfrm>
              <a:off x="2104515" y="3409177"/>
              <a:ext cx="3104640" cy="79200"/>
            </p14:xfrm>
          </p:contentPart>
        </mc:Choice>
        <mc:Fallback xmlns="">
          <p:pic>
            <p:nvPicPr>
              <p:cNvPr id="11" name="Ink 10">
                <a:extLst>
                  <a:ext uri="{FF2B5EF4-FFF2-40B4-BE49-F238E27FC236}">
                    <a16:creationId xmlns:a16="http://schemas.microsoft.com/office/drawing/2014/main" id="{407C92C8-3A95-7E29-78C6-5B81934504BC}"/>
                  </a:ext>
                </a:extLst>
              </p:cNvPr>
              <p:cNvPicPr/>
              <p:nvPr/>
            </p:nvPicPr>
            <p:blipFill>
              <a:blip r:embed="rId8"/>
              <a:stretch>
                <a:fillRect/>
              </a:stretch>
            </p:blipFill>
            <p:spPr>
              <a:xfrm>
                <a:off x="2050875" y="3301537"/>
                <a:ext cx="3212280" cy="2948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2E401590-E72C-CF5F-7DDA-160B81027198}"/>
                  </a:ext>
                </a:extLst>
              </p14:cNvPr>
              <p14:cNvContentPartPr/>
              <p14:nvPr/>
            </p14:nvContentPartPr>
            <p14:xfrm>
              <a:off x="952155" y="3505297"/>
              <a:ext cx="4227840" cy="48600"/>
            </p14:xfrm>
          </p:contentPart>
        </mc:Choice>
        <mc:Fallback xmlns="">
          <p:pic>
            <p:nvPicPr>
              <p:cNvPr id="12" name="Ink 11">
                <a:extLst>
                  <a:ext uri="{FF2B5EF4-FFF2-40B4-BE49-F238E27FC236}">
                    <a16:creationId xmlns:a16="http://schemas.microsoft.com/office/drawing/2014/main" id="{2E401590-E72C-CF5F-7DDA-160B81027198}"/>
                  </a:ext>
                </a:extLst>
              </p:cNvPr>
              <p:cNvPicPr/>
              <p:nvPr/>
            </p:nvPicPr>
            <p:blipFill>
              <a:blip r:embed="rId10"/>
              <a:stretch>
                <a:fillRect/>
              </a:stretch>
            </p:blipFill>
            <p:spPr>
              <a:xfrm>
                <a:off x="898515" y="3397297"/>
                <a:ext cx="433548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8450BE5D-53C8-F2F6-8C15-A3F38FB420AD}"/>
                  </a:ext>
                </a:extLst>
              </p14:cNvPr>
              <p14:cNvContentPartPr/>
              <p14:nvPr/>
            </p14:nvContentPartPr>
            <p14:xfrm>
              <a:off x="2562075" y="5209897"/>
              <a:ext cx="2628000" cy="67680"/>
            </p14:xfrm>
          </p:contentPart>
        </mc:Choice>
        <mc:Fallback xmlns="">
          <p:pic>
            <p:nvPicPr>
              <p:cNvPr id="13" name="Ink 12">
                <a:extLst>
                  <a:ext uri="{FF2B5EF4-FFF2-40B4-BE49-F238E27FC236}">
                    <a16:creationId xmlns:a16="http://schemas.microsoft.com/office/drawing/2014/main" id="{8450BE5D-53C8-F2F6-8C15-A3F38FB420AD}"/>
                  </a:ext>
                </a:extLst>
              </p:cNvPr>
              <p:cNvPicPr/>
              <p:nvPr/>
            </p:nvPicPr>
            <p:blipFill>
              <a:blip r:embed="rId12"/>
              <a:stretch>
                <a:fillRect/>
              </a:stretch>
            </p:blipFill>
            <p:spPr>
              <a:xfrm>
                <a:off x="2508075" y="5101897"/>
                <a:ext cx="2735640" cy="2833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24AA3B5D-4CC9-40D2-6E98-CF4B890A481E}"/>
                  </a:ext>
                </a:extLst>
              </p14:cNvPr>
              <p14:cNvContentPartPr/>
              <p14:nvPr/>
            </p14:nvContentPartPr>
            <p14:xfrm>
              <a:off x="990315" y="5371897"/>
              <a:ext cx="4153680" cy="86400"/>
            </p14:xfrm>
          </p:contentPart>
        </mc:Choice>
        <mc:Fallback xmlns="">
          <p:pic>
            <p:nvPicPr>
              <p:cNvPr id="14" name="Ink 13">
                <a:extLst>
                  <a:ext uri="{FF2B5EF4-FFF2-40B4-BE49-F238E27FC236}">
                    <a16:creationId xmlns:a16="http://schemas.microsoft.com/office/drawing/2014/main" id="{24AA3B5D-4CC9-40D2-6E98-CF4B890A481E}"/>
                  </a:ext>
                </a:extLst>
              </p:cNvPr>
              <p:cNvPicPr/>
              <p:nvPr/>
            </p:nvPicPr>
            <p:blipFill>
              <a:blip r:embed="rId14"/>
              <a:stretch>
                <a:fillRect/>
              </a:stretch>
            </p:blipFill>
            <p:spPr>
              <a:xfrm>
                <a:off x="936675" y="5264257"/>
                <a:ext cx="4261320" cy="3020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EE429713-E142-4AD7-DCE0-FFFA6F2553D3}"/>
                  </a:ext>
                </a:extLst>
              </p14:cNvPr>
              <p14:cNvContentPartPr/>
              <p14:nvPr/>
            </p14:nvContentPartPr>
            <p14:xfrm>
              <a:off x="990315" y="5457217"/>
              <a:ext cx="1237320" cy="87120"/>
            </p14:xfrm>
          </p:contentPart>
        </mc:Choice>
        <mc:Fallback xmlns="">
          <p:pic>
            <p:nvPicPr>
              <p:cNvPr id="15" name="Ink 14">
                <a:extLst>
                  <a:ext uri="{FF2B5EF4-FFF2-40B4-BE49-F238E27FC236}">
                    <a16:creationId xmlns:a16="http://schemas.microsoft.com/office/drawing/2014/main" id="{EE429713-E142-4AD7-DCE0-FFFA6F2553D3}"/>
                  </a:ext>
                </a:extLst>
              </p:cNvPr>
              <p:cNvPicPr/>
              <p:nvPr/>
            </p:nvPicPr>
            <p:blipFill>
              <a:blip r:embed="rId16"/>
              <a:stretch>
                <a:fillRect/>
              </a:stretch>
            </p:blipFill>
            <p:spPr>
              <a:xfrm>
                <a:off x="936675" y="5349217"/>
                <a:ext cx="1344960" cy="302760"/>
              </a:xfrm>
              <a:prstGeom prst="rect">
                <a:avLst/>
              </a:prstGeom>
            </p:spPr>
          </p:pic>
        </mc:Fallback>
      </mc:AlternateContent>
      <p:pic>
        <p:nvPicPr>
          <p:cNvPr id="7" name="Picture 6">
            <a:extLst>
              <a:ext uri="{FF2B5EF4-FFF2-40B4-BE49-F238E27FC236}">
                <a16:creationId xmlns:a16="http://schemas.microsoft.com/office/drawing/2014/main" id="{F257240C-13F7-9C6F-C6CC-363D3722BA4F}"/>
              </a:ext>
            </a:extLst>
          </p:cNvPr>
          <p:cNvPicPr>
            <a:picLocks noChangeAspect="1"/>
          </p:cNvPicPr>
          <p:nvPr/>
        </p:nvPicPr>
        <p:blipFill>
          <a:blip r:embed="rId17">
            <a:alphaModFix amt="50000"/>
          </a:blip>
          <a:stretch>
            <a:fillRect/>
          </a:stretch>
        </p:blipFill>
        <p:spPr>
          <a:xfrm>
            <a:off x="1608140" y="6274500"/>
            <a:ext cx="1238989" cy="583500"/>
          </a:xfrm>
          <a:prstGeom prst="rect">
            <a:avLst/>
          </a:prstGeom>
          <a:solidFill>
            <a:schemeClr val="accent6"/>
          </a:solidFill>
        </p:spPr>
      </p:pic>
      <p:pic>
        <p:nvPicPr>
          <p:cNvPr id="9" name="Picture 8">
            <a:extLst>
              <a:ext uri="{FF2B5EF4-FFF2-40B4-BE49-F238E27FC236}">
                <a16:creationId xmlns:a16="http://schemas.microsoft.com/office/drawing/2014/main" id="{BD7ED2D8-D3DC-4A9F-CB58-D6F89A6CE7F8}"/>
              </a:ext>
            </a:extLst>
          </p:cNvPr>
          <p:cNvPicPr>
            <a:picLocks noChangeAspect="1"/>
          </p:cNvPicPr>
          <p:nvPr/>
        </p:nvPicPr>
        <p:blipFill>
          <a:blip r:embed="rId18"/>
          <a:stretch>
            <a:fillRect/>
          </a:stretch>
        </p:blipFill>
        <p:spPr>
          <a:xfrm>
            <a:off x="5788099" y="885116"/>
            <a:ext cx="1528401" cy="2040494"/>
          </a:xfrm>
          <a:prstGeom prst="rect">
            <a:avLst/>
          </a:prstGeom>
        </p:spPr>
      </p:pic>
      <p:pic>
        <p:nvPicPr>
          <p:cNvPr id="16" name="Picture 15">
            <a:extLst>
              <a:ext uri="{FF2B5EF4-FFF2-40B4-BE49-F238E27FC236}">
                <a16:creationId xmlns:a16="http://schemas.microsoft.com/office/drawing/2014/main" id="{81737B24-BCE7-44D6-AF02-8D5F5AE8939D}"/>
              </a:ext>
            </a:extLst>
          </p:cNvPr>
          <p:cNvPicPr>
            <a:picLocks noChangeAspect="1"/>
          </p:cNvPicPr>
          <p:nvPr/>
        </p:nvPicPr>
        <p:blipFill>
          <a:blip r:embed="rId19"/>
          <a:stretch>
            <a:fillRect/>
          </a:stretch>
        </p:blipFill>
        <p:spPr>
          <a:xfrm>
            <a:off x="3542305" y="6272733"/>
            <a:ext cx="1237595" cy="585267"/>
          </a:xfrm>
          <a:prstGeom prst="rect">
            <a:avLst/>
          </a:prstGeom>
        </p:spPr>
      </p:pic>
      <p:pic>
        <p:nvPicPr>
          <p:cNvPr id="17" name="Picture 16">
            <a:extLst>
              <a:ext uri="{FF2B5EF4-FFF2-40B4-BE49-F238E27FC236}">
                <a16:creationId xmlns:a16="http://schemas.microsoft.com/office/drawing/2014/main" id="{C2CE83D4-B4C5-DA04-6817-1B26FFF3A569}"/>
              </a:ext>
            </a:extLst>
          </p:cNvPr>
          <p:cNvPicPr>
            <a:picLocks noChangeAspect="1"/>
          </p:cNvPicPr>
          <p:nvPr/>
        </p:nvPicPr>
        <p:blipFill>
          <a:blip r:embed="rId19"/>
          <a:stretch>
            <a:fillRect/>
          </a:stretch>
        </p:blipFill>
        <p:spPr>
          <a:xfrm>
            <a:off x="5570389" y="6221250"/>
            <a:ext cx="1237595" cy="585267"/>
          </a:xfrm>
          <a:prstGeom prst="rect">
            <a:avLst/>
          </a:prstGeom>
        </p:spPr>
      </p:pic>
      <p:pic>
        <p:nvPicPr>
          <p:cNvPr id="18" name="Picture 17">
            <a:extLst>
              <a:ext uri="{FF2B5EF4-FFF2-40B4-BE49-F238E27FC236}">
                <a16:creationId xmlns:a16="http://schemas.microsoft.com/office/drawing/2014/main" id="{E844B164-E8C2-F9EF-94BE-973372D7D8AB}"/>
              </a:ext>
            </a:extLst>
          </p:cNvPr>
          <p:cNvPicPr>
            <a:picLocks noChangeAspect="1"/>
          </p:cNvPicPr>
          <p:nvPr/>
        </p:nvPicPr>
        <p:blipFill>
          <a:blip r:embed="rId19"/>
          <a:stretch>
            <a:fillRect/>
          </a:stretch>
        </p:blipFill>
        <p:spPr>
          <a:xfrm>
            <a:off x="7375893" y="6252794"/>
            <a:ext cx="1237595" cy="585267"/>
          </a:xfrm>
          <a:prstGeom prst="rect">
            <a:avLst/>
          </a:prstGeom>
        </p:spPr>
      </p:pic>
      <p:pic>
        <p:nvPicPr>
          <p:cNvPr id="19" name="Picture 18">
            <a:extLst>
              <a:ext uri="{FF2B5EF4-FFF2-40B4-BE49-F238E27FC236}">
                <a16:creationId xmlns:a16="http://schemas.microsoft.com/office/drawing/2014/main" id="{FEC68D5A-F675-0B67-736F-AE1259ACC260}"/>
              </a:ext>
            </a:extLst>
          </p:cNvPr>
          <p:cNvPicPr>
            <a:picLocks noChangeAspect="1"/>
          </p:cNvPicPr>
          <p:nvPr/>
        </p:nvPicPr>
        <p:blipFill>
          <a:blip r:embed="rId19"/>
          <a:stretch>
            <a:fillRect/>
          </a:stretch>
        </p:blipFill>
        <p:spPr>
          <a:xfrm>
            <a:off x="9377963" y="6252794"/>
            <a:ext cx="1237595" cy="585267"/>
          </a:xfrm>
          <a:prstGeom prst="rect">
            <a:avLst/>
          </a:prstGeom>
        </p:spPr>
      </p:pic>
    </p:spTree>
    <p:extLst>
      <p:ext uri="{BB962C8B-B14F-4D97-AF65-F5344CB8AC3E}">
        <p14:creationId xmlns:p14="http://schemas.microsoft.com/office/powerpoint/2010/main" val="511744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Shape 248"/>
        <p:cNvGrpSpPr/>
        <p:nvPr/>
      </p:nvGrpSpPr>
      <p:grpSpPr>
        <a:xfrm>
          <a:off x="0" y="0"/>
          <a:ext cx="0" cy="0"/>
          <a:chOff x="0" y="0"/>
          <a:chExt cx="0" cy="0"/>
        </a:xfrm>
      </p:grpSpPr>
      <p:pic>
        <p:nvPicPr>
          <p:cNvPr id="2" name="Picture 1">
            <a:extLst>
              <a:ext uri="{FF2B5EF4-FFF2-40B4-BE49-F238E27FC236}">
                <a16:creationId xmlns:a16="http://schemas.microsoft.com/office/drawing/2014/main" id="{67EE83D2-2BD8-C0FD-82B4-DEC6246F55F1}"/>
              </a:ext>
            </a:extLst>
          </p:cNvPr>
          <p:cNvPicPr>
            <a:picLocks noChangeAspect="1"/>
          </p:cNvPicPr>
          <p:nvPr/>
        </p:nvPicPr>
        <p:blipFill>
          <a:blip r:embed="rId3">
            <a:alphaModFix amt="20000"/>
          </a:blip>
          <a:stretch>
            <a:fillRect/>
          </a:stretch>
        </p:blipFill>
        <p:spPr>
          <a:xfrm>
            <a:off x="8683371" y="35087"/>
            <a:ext cx="3508629" cy="3508629"/>
          </a:xfrm>
          <a:prstGeom prst="rect">
            <a:avLst/>
          </a:prstGeom>
        </p:spPr>
      </p:pic>
      <p:sp>
        <p:nvSpPr>
          <p:cNvPr id="250" name="Google Shape;250;p39"/>
          <p:cNvSpPr txBox="1">
            <a:spLocks noGrp="1"/>
          </p:cNvSpPr>
          <p:nvPr>
            <p:ph type="title"/>
          </p:nvPr>
        </p:nvSpPr>
        <p:spPr>
          <a:xfrm>
            <a:off x="3024187" y="590549"/>
            <a:ext cx="6143625" cy="716125"/>
          </a:xfrm>
          <a:prstGeom prst="rect">
            <a:avLst/>
          </a:prstGeom>
        </p:spPr>
        <p:txBody>
          <a:bodyPr spcFirstLastPara="1" wrap="square" lIns="121900" tIns="121900" rIns="121900" bIns="121900" anchor="b" anchorCtr="0">
            <a:noAutofit/>
          </a:bodyPr>
          <a:lstStyle/>
          <a:p>
            <a:r>
              <a:rPr lang="es" sz="3200" dirty="0">
                <a:solidFill>
                  <a:schemeClr val="accent6">
                    <a:lumMod val="25000"/>
                  </a:schemeClr>
                </a:solidFill>
              </a:rPr>
              <a:t>Tips and Tidbits</a:t>
            </a:r>
            <a:endParaRPr sz="3200" dirty="0">
              <a:solidFill>
                <a:schemeClr val="accent6">
                  <a:lumMod val="25000"/>
                </a:schemeClr>
              </a:solidFill>
            </a:endParaRPr>
          </a:p>
        </p:txBody>
      </p:sp>
      <p:sp>
        <p:nvSpPr>
          <p:cNvPr id="6" name="Google Shape;249;p39">
            <a:extLst>
              <a:ext uri="{FF2B5EF4-FFF2-40B4-BE49-F238E27FC236}">
                <a16:creationId xmlns:a16="http://schemas.microsoft.com/office/drawing/2014/main" id="{ECCFB4A7-3F07-45B3-6B5D-EF9D7070C7E6}"/>
              </a:ext>
            </a:extLst>
          </p:cNvPr>
          <p:cNvSpPr txBox="1">
            <a:spLocks noGrp="1"/>
          </p:cNvSpPr>
          <p:nvPr>
            <p:ph type="body" idx="1"/>
          </p:nvPr>
        </p:nvSpPr>
        <p:spPr>
          <a:xfrm>
            <a:off x="906980" y="1427190"/>
            <a:ext cx="10378038" cy="4678335"/>
          </a:xfrm>
          <a:prstGeom prst="rect">
            <a:avLst/>
          </a:prstGeom>
        </p:spPr>
        <p:txBody>
          <a:bodyPr spcFirstLastPara="1" wrap="square" lIns="121900" tIns="121900" rIns="121900" bIns="121900" anchor="t" anchorCtr="0">
            <a:noAutofit/>
          </a:bodyPr>
          <a:lstStyle/>
          <a:p>
            <a:pPr marL="990575" indent="-380990" algn="l">
              <a:spcAft>
                <a:spcPts val="1200"/>
              </a:spcAft>
              <a:buClr>
                <a:schemeClr val="accent5">
                  <a:lumMod val="75000"/>
                </a:schemeClr>
              </a:buClr>
              <a:buFont typeface="Wingdings" panose="05000000000000000000" pitchFamily="2" charset="2"/>
              <a:buChar char="q"/>
            </a:pPr>
            <a:r>
              <a:rPr lang="en-US" b="1" dirty="0">
                <a:solidFill>
                  <a:schemeClr val="accent6">
                    <a:lumMod val="25000"/>
                  </a:schemeClr>
                </a:solidFill>
                <a:latin typeface="Ubuntu Light" panose="020B0304030602030204" pitchFamily="34" charset="0"/>
                <a:ea typeface="Ubuntu"/>
                <a:cs typeface="Ubuntu"/>
                <a:sym typeface="Ubuntu"/>
              </a:rPr>
              <a:t>An agreement might exclude certain plots, however home-specific research may show that the restrictive covenant was later included.</a:t>
            </a:r>
          </a:p>
          <a:p>
            <a:pPr marL="990575" indent="-380990" algn="l">
              <a:spcAft>
                <a:spcPts val="1200"/>
              </a:spcAft>
              <a:buClr>
                <a:schemeClr val="accent5">
                  <a:lumMod val="75000"/>
                </a:schemeClr>
              </a:buClr>
              <a:buFont typeface="Wingdings" panose="05000000000000000000" pitchFamily="2" charset="2"/>
              <a:buChar char="q"/>
            </a:pPr>
            <a:r>
              <a:rPr lang="en-US" b="1" dirty="0">
                <a:solidFill>
                  <a:schemeClr val="accent6">
                    <a:lumMod val="25000"/>
                  </a:schemeClr>
                </a:solidFill>
                <a:latin typeface="Ubuntu Light" panose="020B0304030602030204" pitchFamily="34" charset="0"/>
                <a:ea typeface="Ubuntu"/>
                <a:cs typeface="Ubuntu"/>
                <a:sym typeface="Ubuntu"/>
              </a:rPr>
              <a:t>Remember, databases are searchable by name, which can be a homeowner, developer, or name of a development.  Use everything!</a:t>
            </a:r>
          </a:p>
          <a:p>
            <a:pPr marL="990575" indent="-380990" algn="l">
              <a:spcAft>
                <a:spcPts val="1200"/>
              </a:spcAft>
              <a:buClr>
                <a:schemeClr val="accent5">
                  <a:lumMod val="75000"/>
                </a:schemeClr>
              </a:buClr>
              <a:buFont typeface="Wingdings" panose="05000000000000000000" pitchFamily="2" charset="2"/>
              <a:buChar char="q"/>
            </a:pPr>
            <a:r>
              <a:rPr lang="en-US" b="1" dirty="0">
                <a:solidFill>
                  <a:schemeClr val="accent6">
                    <a:lumMod val="25000"/>
                  </a:schemeClr>
                </a:solidFill>
                <a:latin typeface="Ubuntu Light" panose="020B0304030602030204" pitchFamily="34" charset="0"/>
                <a:ea typeface="Ubuntu"/>
                <a:cs typeface="Ubuntu"/>
                <a:sym typeface="Ubuntu"/>
              </a:rPr>
              <a:t>While generally homes with restrictive covenants were built in the 1920s – 1940s, be aware that covenants run with the land.  Newer homes may have been built on razed plots that are racially covenanted.</a:t>
            </a:r>
          </a:p>
          <a:p>
            <a:pPr marL="990575" indent="-380990" algn="l">
              <a:spcAft>
                <a:spcPts val="1200"/>
              </a:spcAft>
              <a:buClr>
                <a:schemeClr val="accent5">
                  <a:lumMod val="75000"/>
                </a:schemeClr>
              </a:buClr>
              <a:buFont typeface="Wingdings" panose="05000000000000000000" pitchFamily="2" charset="2"/>
              <a:buChar char="q"/>
            </a:pPr>
            <a:r>
              <a:rPr lang="en-US" b="1" dirty="0">
                <a:solidFill>
                  <a:schemeClr val="accent6">
                    <a:lumMod val="25000"/>
                  </a:schemeClr>
                </a:solidFill>
                <a:latin typeface="Ubuntu Light" panose="020B0304030602030204" pitchFamily="34" charset="0"/>
                <a:ea typeface="Ubuntu"/>
                <a:cs typeface="Ubuntu"/>
                <a:sym typeface="Ubuntu"/>
              </a:rPr>
              <a:t>Make a grid of a town and sample each section.</a:t>
            </a:r>
          </a:p>
          <a:p>
            <a:pPr marL="990575" indent="-380990" algn="l">
              <a:spcAft>
                <a:spcPts val="1200"/>
              </a:spcAft>
              <a:buClr>
                <a:schemeClr val="accent5">
                  <a:lumMod val="75000"/>
                </a:schemeClr>
              </a:buClr>
              <a:buFont typeface="Wingdings" panose="05000000000000000000" pitchFamily="2" charset="2"/>
              <a:buChar char="q"/>
            </a:pPr>
            <a:r>
              <a:rPr lang="en-US" b="1" dirty="0">
                <a:solidFill>
                  <a:schemeClr val="accent6">
                    <a:lumMod val="25000"/>
                  </a:schemeClr>
                </a:solidFill>
                <a:latin typeface="Ubuntu Light" panose="020B0304030602030204" pitchFamily="34" charset="0"/>
                <a:ea typeface="Ubuntu"/>
                <a:cs typeface="Ubuntu"/>
                <a:sym typeface="Ubuntu"/>
              </a:rPr>
              <a:t>Take a bird’s eye approach!  What do you know about this town’s history?  Do the shapes of the neighborhoods on the GIS map provide clues?</a:t>
            </a:r>
          </a:p>
          <a:p>
            <a:pPr marL="990575" indent="-380990" algn="l">
              <a:spcAft>
                <a:spcPts val="1200"/>
              </a:spcAft>
              <a:buClr>
                <a:schemeClr val="accent5">
                  <a:lumMod val="75000"/>
                </a:schemeClr>
              </a:buClr>
              <a:buFont typeface="Wingdings" panose="05000000000000000000" pitchFamily="2" charset="2"/>
              <a:buChar char="q"/>
            </a:pPr>
            <a:r>
              <a:rPr lang="en-US" b="1" dirty="0">
                <a:solidFill>
                  <a:schemeClr val="accent6">
                    <a:lumMod val="25000"/>
                  </a:schemeClr>
                </a:solidFill>
                <a:latin typeface="Ubuntu Light" panose="020B0304030602030204" pitchFamily="34" charset="0"/>
              </a:rPr>
              <a:t>A town’s taxpayer database is a good source for finding names.</a:t>
            </a:r>
          </a:p>
          <a:p>
            <a:pPr marL="990575" indent="-380990" algn="l">
              <a:spcAft>
                <a:spcPts val="1200"/>
              </a:spcAft>
              <a:buClr>
                <a:schemeClr val="accent5">
                  <a:lumMod val="75000"/>
                </a:schemeClr>
              </a:buClr>
              <a:buFont typeface="Wingdings" panose="05000000000000000000" pitchFamily="2" charset="2"/>
              <a:buChar char="q"/>
            </a:pPr>
            <a:r>
              <a:rPr lang="en-US" b="1" dirty="0">
                <a:solidFill>
                  <a:schemeClr val="accent6">
                    <a:lumMod val="25000"/>
                  </a:schemeClr>
                </a:solidFill>
                <a:latin typeface="Ubuntu Light" panose="020B0304030602030204" pitchFamily="34" charset="0"/>
              </a:rPr>
              <a:t>Developers touted “exclusivity” in newspaper ads.  These sources may lead to results.</a:t>
            </a:r>
          </a:p>
        </p:txBody>
      </p:sp>
    </p:spTree>
    <p:extLst>
      <p:ext uri="{BB962C8B-B14F-4D97-AF65-F5344CB8AC3E}">
        <p14:creationId xmlns:p14="http://schemas.microsoft.com/office/powerpoint/2010/main" val="3386670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2"/>
          <p:cNvSpPr txBox="1">
            <a:spLocks noGrp="1"/>
          </p:cNvSpPr>
          <p:nvPr>
            <p:ph type="title"/>
          </p:nvPr>
        </p:nvSpPr>
        <p:spPr>
          <a:xfrm>
            <a:off x="-15800" y="1236100"/>
            <a:ext cx="12192000" cy="643200"/>
          </a:xfrm>
          <a:prstGeom prst="rect">
            <a:avLst/>
          </a:prstGeom>
        </p:spPr>
        <p:txBody>
          <a:bodyPr spcFirstLastPara="1" wrap="square" lIns="121900" tIns="121900" rIns="121900" bIns="121900" anchor="t" anchorCtr="0">
            <a:noAutofit/>
          </a:bodyPr>
          <a:lstStyle/>
          <a:p>
            <a:r>
              <a:rPr lang="es" sz="3200" dirty="0">
                <a:solidFill>
                  <a:schemeClr val="accent6">
                    <a:lumMod val="25000"/>
                  </a:schemeClr>
                </a:solidFill>
              </a:rPr>
              <a:t>Legal Background</a:t>
            </a:r>
            <a:endParaRPr sz="3200" dirty="0">
              <a:solidFill>
                <a:schemeClr val="accent6">
                  <a:lumMod val="25000"/>
                </a:schemeClr>
              </a:solidFill>
            </a:endParaRPr>
          </a:p>
        </p:txBody>
      </p:sp>
      <p:cxnSp>
        <p:nvCxnSpPr>
          <p:cNvPr id="276" name="Google Shape;276;p42"/>
          <p:cNvCxnSpPr/>
          <p:nvPr/>
        </p:nvCxnSpPr>
        <p:spPr>
          <a:xfrm>
            <a:off x="4541933" y="2569100"/>
            <a:ext cx="0" cy="2588400"/>
          </a:xfrm>
          <a:prstGeom prst="straightConnector1">
            <a:avLst/>
          </a:prstGeom>
          <a:noFill/>
          <a:ln w="38100" cap="flat" cmpd="sng">
            <a:solidFill>
              <a:srgbClr val="81ECEC"/>
            </a:solidFill>
            <a:prstDash val="solid"/>
            <a:round/>
            <a:headEnd type="none" w="med" len="med"/>
            <a:tailEnd type="none" w="med" len="med"/>
          </a:ln>
        </p:spPr>
      </p:cxnSp>
      <p:cxnSp>
        <p:nvCxnSpPr>
          <p:cNvPr id="277" name="Google Shape;277;p42"/>
          <p:cNvCxnSpPr/>
          <p:nvPr/>
        </p:nvCxnSpPr>
        <p:spPr>
          <a:xfrm>
            <a:off x="8255551" y="2627342"/>
            <a:ext cx="0" cy="2588400"/>
          </a:xfrm>
          <a:prstGeom prst="straightConnector1">
            <a:avLst/>
          </a:prstGeom>
          <a:noFill/>
          <a:ln w="38100" cap="flat" cmpd="sng">
            <a:solidFill>
              <a:srgbClr val="81ECEC"/>
            </a:solidFill>
            <a:prstDash val="solid"/>
            <a:round/>
            <a:headEnd type="none" w="med" len="med"/>
            <a:tailEnd type="none" w="med" len="med"/>
          </a:ln>
        </p:spPr>
      </p:cxnSp>
      <p:sp>
        <p:nvSpPr>
          <p:cNvPr id="280" name="Google Shape;280;p42"/>
          <p:cNvSpPr txBox="1">
            <a:spLocks noGrp="1"/>
          </p:cNvSpPr>
          <p:nvPr>
            <p:ph type="subTitle" idx="1"/>
          </p:nvPr>
        </p:nvSpPr>
        <p:spPr>
          <a:xfrm>
            <a:off x="657195" y="2733210"/>
            <a:ext cx="3784323" cy="2069200"/>
          </a:xfrm>
          <a:prstGeom prst="rect">
            <a:avLst/>
          </a:prstGeom>
        </p:spPr>
        <p:txBody>
          <a:bodyPr spcFirstLastPara="1" wrap="square" lIns="121900" tIns="121900" rIns="121900" bIns="121900" anchor="t" anchorCtr="0">
            <a:noAutofit/>
          </a:bodyPr>
          <a:lstStyle/>
          <a:p>
            <a:r>
              <a:rPr lang="en-US" sz="2000" b="1" dirty="0">
                <a:solidFill>
                  <a:schemeClr val="accent6">
                    <a:lumMod val="25000"/>
                  </a:schemeClr>
                </a:solidFill>
              </a:rPr>
              <a:t>In Corrigan v.  Buckley (1926): Supreme Court decides racial restrictions are constitutionally </a:t>
            </a:r>
            <a:r>
              <a:rPr lang="en-US" sz="2000" b="1" dirty="0">
                <a:solidFill>
                  <a:srgbClr val="C00000"/>
                </a:solidFill>
              </a:rPr>
              <a:t>permitted</a:t>
            </a:r>
            <a:r>
              <a:rPr lang="en-US" sz="2000" b="1" dirty="0">
                <a:solidFill>
                  <a:schemeClr val="accent6">
                    <a:lumMod val="25000"/>
                  </a:schemeClr>
                </a:solidFill>
              </a:rPr>
              <a:t>;  14th Amendment does not limit actions of private individuals</a:t>
            </a:r>
          </a:p>
        </p:txBody>
      </p:sp>
      <p:sp>
        <p:nvSpPr>
          <p:cNvPr id="282" name="Google Shape;282;p42"/>
          <p:cNvSpPr txBox="1">
            <a:spLocks noGrp="1"/>
          </p:cNvSpPr>
          <p:nvPr>
            <p:ph type="subTitle" idx="4"/>
          </p:nvPr>
        </p:nvSpPr>
        <p:spPr>
          <a:xfrm>
            <a:off x="4474990" y="2723740"/>
            <a:ext cx="3544063" cy="2069200"/>
          </a:xfrm>
          <a:prstGeom prst="rect">
            <a:avLst/>
          </a:prstGeom>
        </p:spPr>
        <p:txBody>
          <a:bodyPr spcFirstLastPara="1" wrap="square" lIns="121900" tIns="121900" rIns="121900" bIns="121900" anchor="t" anchorCtr="0">
            <a:noAutofit/>
          </a:bodyPr>
          <a:lstStyle/>
          <a:p>
            <a:r>
              <a:rPr lang="en-US" sz="2000" b="1" dirty="0">
                <a:solidFill>
                  <a:schemeClr val="accent6">
                    <a:lumMod val="25000"/>
                  </a:schemeClr>
                </a:solidFill>
              </a:rPr>
              <a:t>Consistent with other court decisions like Plessey v. Ferguson (separate but equal) and with a general prevalence of segregation practices during “Jim Crow” era</a:t>
            </a:r>
          </a:p>
        </p:txBody>
      </p:sp>
      <p:sp>
        <p:nvSpPr>
          <p:cNvPr id="284" name="Google Shape;284;p42"/>
          <p:cNvSpPr txBox="1">
            <a:spLocks noGrp="1"/>
          </p:cNvSpPr>
          <p:nvPr>
            <p:ph type="subTitle" idx="6"/>
          </p:nvPr>
        </p:nvSpPr>
        <p:spPr>
          <a:xfrm>
            <a:off x="8077294" y="2838395"/>
            <a:ext cx="2711123" cy="2069200"/>
          </a:xfrm>
          <a:prstGeom prst="rect">
            <a:avLst/>
          </a:prstGeom>
        </p:spPr>
        <p:txBody>
          <a:bodyPr spcFirstLastPara="1" wrap="square" lIns="121900" tIns="121900" rIns="121900" bIns="121900" anchor="t" anchorCtr="0">
            <a:noAutofit/>
          </a:bodyPr>
          <a:lstStyle/>
          <a:p>
            <a:r>
              <a:rPr lang="en-US" sz="2000" b="1" dirty="0">
                <a:solidFill>
                  <a:schemeClr val="accent6">
                    <a:lumMod val="25000"/>
                  </a:schemeClr>
                </a:solidFill>
              </a:rPr>
              <a:t>    In CT, racially restrictive covenants appear to peak late 30’s to late 40’s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4"/>
          <p:cNvSpPr txBox="1">
            <a:spLocks noGrp="1"/>
          </p:cNvSpPr>
          <p:nvPr>
            <p:ph type="title"/>
          </p:nvPr>
        </p:nvSpPr>
        <p:spPr>
          <a:xfrm>
            <a:off x="4474127" y="257857"/>
            <a:ext cx="7081600" cy="1486000"/>
          </a:xfrm>
          <a:prstGeom prst="rect">
            <a:avLst/>
          </a:prstGeom>
        </p:spPr>
        <p:txBody>
          <a:bodyPr spcFirstLastPara="1" wrap="square" lIns="121900" tIns="121900" rIns="121900" bIns="121900" anchor="ctr" anchorCtr="0">
            <a:noAutofit/>
          </a:bodyPr>
          <a:lstStyle/>
          <a:p>
            <a:pPr algn="ctr"/>
            <a:r>
              <a:rPr lang="es" dirty="0">
                <a:solidFill>
                  <a:schemeClr val="accent6">
                    <a:lumMod val="25000"/>
                  </a:schemeClr>
                </a:solidFill>
              </a:rPr>
              <a:t>Shelley v. Kraemer</a:t>
            </a:r>
            <a:br>
              <a:rPr lang="es" dirty="0">
                <a:solidFill>
                  <a:schemeClr val="accent6">
                    <a:lumMod val="25000"/>
                  </a:schemeClr>
                </a:solidFill>
              </a:rPr>
            </a:br>
            <a:r>
              <a:rPr lang="es" dirty="0">
                <a:solidFill>
                  <a:schemeClr val="accent6">
                    <a:lumMod val="25000"/>
                  </a:schemeClr>
                </a:solidFill>
              </a:rPr>
              <a:t>(1948)</a:t>
            </a:r>
            <a:endParaRPr dirty="0">
              <a:solidFill>
                <a:schemeClr val="accent6">
                  <a:lumMod val="25000"/>
                </a:schemeClr>
              </a:solidFill>
            </a:endParaRPr>
          </a:p>
        </p:txBody>
      </p:sp>
      <p:sp>
        <p:nvSpPr>
          <p:cNvPr id="208" name="Google Shape;208;p34"/>
          <p:cNvSpPr txBox="1">
            <a:spLocks noGrp="1"/>
          </p:cNvSpPr>
          <p:nvPr>
            <p:ph type="subTitle" idx="3"/>
          </p:nvPr>
        </p:nvSpPr>
        <p:spPr>
          <a:xfrm>
            <a:off x="6307641" y="3372146"/>
            <a:ext cx="5700330" cy="770800"/>
          </a:xfrm>
          <a:prstGeom prst="rect">
            <a:avLst/>
          </a:prstGeom>
        </p:spPr>
        <p:txBody>
          <a:bodyPr spcFirstLastPara="1" wrap="square" lIns="121900" tIns="121900" rIns="121900" bIns="121900" anchor="t" anchorCtr="0">
            <a:noAutofit/>
          </a:bodyPr>
          <a:lstStyle/>
          <a:p>
            <a:r>
              <a:rPr lang="en-US" dirty="0">
                <a:solidFill>
                  <a:schemeClr val="accent6">
                    <a:lumMod val="25000"/>
                  </a:schemeClr>
                </a:solidFill>
              </a:rPr>
              <a:t>14</a:t>
            </a:r>
            <a:r>
              <a:rPr lang="en-US" baseline="30000" dirty="0">
                <a:solidFill>
                  <a:schemeClr val="accent6">
                    <a:lumMod val="25000"/>
                  </a:schemeClr>
                </a:solidFill>
              </a:rPr>
              <a:t>th</a:t>
            </a:r>
            <a:r>
              <a:rPr lang="en-US" dirty="0">
                <a:solidFill>
                  <a:schemeClr val="accent6">
                    <a:lumMod val="25000"/>
                  </a:schemeClr>
                </a:solidFill>
              </a:rPr>
              <a:t> AMENDMENT CONCERNS GOVERNMENT ACTIVITY,</a:t>
            </a:r>
          </a:p>
          <a:p>
            <a:r>
              <a:rPr lang="en-US" dirty="0">
                <a:solidFill>
                  <a:schemeClr val="accent6">
                    <a:lumMod val="25000"/>
                  </a:schemeClr>
                </a:solidFill>
              </a:rPr>
              <a:t>SO </a:t>
            </a:r>
            <a:r>
              <a:rPr lang="en-US" b="1" dirty="0">
                <a:solidFill>
                  <a:srgbClr val="C00000"/>
                </a:solidFill>
              </a:rPr>
              <a:t>ENFORCEMENT</a:t>
            </a:r>
            <a:r>
              <a:rPr lang="en-US" dirty="0">
                <a:solidFill>
                  <a:schemeClr val="accent6">
                    <a:lumMod val="25000"/>
                  </a:schemeClr>
                </a:solidFill>
              </a:rPr>
              <a:t>, I.E. USE OF THE JUDICIAL MACHINERY</a:t>
            </a:r>
          </a:p>
          <a:p>
            <a:r>
              <a:rPr lang="en-US" dirty="0">
                <a:solidFill>
                  <a:schemeClr val="accent6">
                    <a:lumMod val="25000"/>
                  </a:schemeClr>
                </a:solidFill>
              </a:rPr>
              <a:t>OF THE STATE,  TO UPHOLD UNEQUAL TREATMENT OF </a:t>
            </a:r>
          </a:p>
          <a:p>
            <a:r>
              <a:rPr lang="en-US" dirty="0">
                <a:solidFill>
                  <a:schemeClr val="accent6">
                    <a:lumMod val="25000"/>
                  </a:schemeClr>
                </a:solidFill>
              </a:rPr>
              <a:t>RACES,  </a:t>
            </a:r>
            <a:r>
              <a:rPr lang="en-US" b="1" dirty="0">
                <a:solidFill>
                  <a:srgbClr val="C00000"/>
                </a:solidFill>
              </a:rPr>
              <a:t>IS UNCONSTITUTIONAL</a:t>
            </a:r>
          </a:p>
        </p:txBody>
      </p:sp>
      <p:sp>
        <p:nvSpPr>
          <p:cNvPr id="210" name="Google Shape;210;p34"/>
          <p:cNvSpPr txBox="1">
            <a:spLocks noGrp="1"/>
          </p:cNvSpPr>
          <p:nvPr>
            <p:ph type="subTitle" idx="1"/>
          </p:nvPr>
        </p:nvSpPr>
        <p:spPr>
          <a:xfrm>
            <a:off x="6261632" y="1888192"/>
            <a:ext cx="4489600" cy="770800"/>
          </a:xfrm>
          <a:prstGeom prst="rect">
            <a:avLst/>
          </a:prstGeom>
        </p:spPr>
        <p:txBody>
          <a:bodyPr spcFirstLastPara="1" wrap="square" lIns="121900" tIns="121900" rIns="121900" bIns="121900" anchor="t" anchorCtr="0">
            <a:noAutofit/>
          </a:bodyPr>
          <a:lstStyle/>
          <a:p>
            <a:r>
              <a:rPr lang="en-US" dirty="0">
                <a:solidFill>
                  <a:schemeClr val="accent6">
                    <a:lumMod val="25000"/>
                  </a:schemeClr>
                </a:solidFill>
              </a:rPr>
              <a:t>SUPREME COURT DECIDES </a:t>
            </a:r>
            <a:r>
              <a:rPr lang="en-US" b="1" dirty="0">
                <a:solidFill>
                  <a:srgbClr val="C00000"/>
                </a:solidFill>
              </a:rPr>
              <a:t>ENFORCEMENT</a:t>
            </a:r>
          </a:p>
          <a:p>
            <a:r>
              <a:rPr lang="en-US" dirty="0">
                <a:solidFill>
                  <a:schemeClr val="accent6">
                    <a:lumMod val="25000"/>
                  </a:schemeClr>
                </a:solidFill>
              </a:rPr>
              <a:t>OF RACIALLY RESTRICTIVE COVENANTS</a:t>
            </a:r>
          </a:p>
          <a:p>
            <a:r>
              <a:rPr lang="en-US" dirty="0">
                <a:solidFill>
                  <a:schemeClr val="accent6">
                    <a:lumMod val="25000"/>
                  </a:schemeClr>
                </a:solidFill>
              </a:rPr>
              <a:t>VIOLATES EQUAL PROTECTION CLAUSE OF</a:t>
            </a:r>
          </a:p>
          <a:p>
            <a:r>
              <a:rPr lang="en-US" dirty="0">
                <a:solidFill>
                  <a:schemeClr val="accent6">
                    <a:lumMod val="25000"/>
                  </a:schemeClr>
                </a:solidFill>
              </a:rPr>
              <a:t>14</a:t>
            </a:r>
            <a:r>
              <a:rPr lang="en-US" baseline="30000" dirty="0">
                <a:solidFill>
                  <a:schemeClr val="accent6">
                    <a:lumMod val="25000"/>
                  </a:schemeClr>
                </a:solidFill>
              </a:rPr>
              <a:t>TH</a:t>
            </a:r>
            <a:r>
              <a:rPr lang="en-US" dirty="0">
                <a:solidFill>
                  <a:schemeClr val="accent6">
                    <a:lumMod val="25000"/>
                  </a:schemeClr>
                </a:solidFill>
              </a:rPr>
              <a:t> AMENDMENT</a:t>
            </a:r>
          </a:p>
        </p:txBody>
      </p:sp>
      <p:sp>
        <p:nvSpPr>
          <p:cNvPr id="211" name="Google Shape;211;p34"/>
          <p:cNvSpPr txBox="1">
            <a:spLocks noGrp="1"/>
          </p:cNvSpPr>
          <p:nvPr>
            <p:ph type="subTitle" idx="5"/>
          </p:nvPr>
        </p:nvSpPr>
        <p:spPr>
          <a:xfrm>
            <a:off x="6261632" y="4969808"/>
            <a:ext cx="5360424" cy="770800"/>
          </a:xfrm>
          <a:prstGeom prst="rect">
            <a:avLst/>
          </a:prstGeom>
        </p:spPr>
        <p:txBody>
          <a:bodyPr spcFirstLastPara="1" wrap="square" lIns="121900" tIns="121900" rIns="121900" bIns="121900" anchor="t" anchorCtr="0">
            <a:noAutofit/>
          </a:bodyPr>
          <a:lstStyle/>
          <a:p>
            <a:r>
              <a:rPr lang="en-US" dirty="0">
                <a:solidFill>
                  <a:schemeClr val="accent6">
                    <a:lumMod val="25000"/>
                  </a:schemeClr>
                </a:solidFill>
              </a:rPr>
              <a:t>COVENANTS THEMSELVES ARE </a:t>
            </a:r>
            <a:r>
              <a:rPr lang="en-US" dirty="0">
                <a:solidFill>
                  <a:srgbClr val="C00000"/>
                </a:solidFill>
              </a:rPr>
              <a:t>NOT</a:t>
            </a:r>
            <a:r>
              <a:rPr lang="en-US" dirty="0">
                <a:solidFill>
                  <a:schemeClr val="bg2">
                    <a:lumMod val="25000"/>
                  </a:schemeClr>
                </a:solidFill>
              </a:rPr>
              <a:t> </a:t>
            </a:r>
            <a:r>
              <a:rPr lang="en-US" dirty="0">
                <a:solidFill>
                  <a:schemeClr val="accent6">
                    <a:lumMod val="25000"/>
                  </a:schemeClr>
                </a:solidFill>
              </a:rPr>
              <a:t>HELD </a:t>
            </a:r>
          </a:p>
          <a:p>
            <a:r>
              <a:rPr lang="en-US" dirty="0">
                <a:solidFill>
                  <a:schemeClr val="accent6">
                    <a:lumMod val="25000"/>
                  </a:schemeClr>
                </a:solidFill>
              </a:rPr>
              <a:t>TO BE </a:t>
            </a:r>
            <a:r>
              <a:rPr lang="en-US" dirty="0">
                <a:solidFill>
                  <a:srgbClr val="C00000"/>
                </a:solidFill>
              </a:rPr>
              <a:t>ILLEGAL</a:t>
            </a:r>
            <a:r>
              <a:rPr lang="en-US" dirty="0">
                <a:solidFill>
                  <a:schemeClr val="bg2">
                    <a:lumMod val="25000"/>
                  </a:schemeClr>
                </a:solidFill>
              </a:rPr>
              <a:t> </a:t>
            </a:r>
            <a:r>
              <a:rPr lang="en-US" dirty="0">
                <a:solidFill>
                  <a:schemeClr val="accent6">
                    <a:lumMod val="25000"/>
                  </a:schemeClr>
                </a:solidFill>
              </a:rPr>
              <a:t>OR</a:t>
            </a:r>
            <a:r>
              <a:rPr lang="en-US" dirty="0">
                <a:solidFill>
                  <a:schemeClr val="bg2">
                    <a:lumMod val="25000"/>
                  </a:schemeClr>
                </a:solidFill>
              </a:rPr>
              <a:t> </a:t>
            </a:r>
            <a:r>
              <a:rPr lang="en-US" dirty="0">
                <a:solidFill>
                  <a:srgbClr val="C00000"/>
                </a:solidFill>
              </a:rPr>
              <a:t>VOID</a:t>
            </a:r>
            <a:r>
              <a:rPr lang="en-US" dirty="0">
                <a:solidFill>
                  <a:schemeClr val="bg2">
                    <a:lumMod val="25000"/>
                  </a:schemeClr>
                </a:solidFill>
              </a:rPr>
              <a:t>; </a:t>
            </a:r>
            <a:r>
              <a:rPr lang="en-US" dirty="0">
                <a:solidFill>
                  <a:srgbClr val="C00000"/>
                </a:solidFill>
              </a:rPr>
              <a:t>NO MANDATE TO</a:t>
            </a:r>
          </a:p>
          <a:p>
            <a:r>
              <a:rPr lang="en-US" dirty="0">
                <a:solidFill>
                  <a:srgbClr val="C00000"/>
                </a:solidFill>
              </a:rPr>
              <a:t>FORBID OR REMOVE THEM</a:t>
            </a:r>
          </a:p>
        </p:txBody>
      </p:sp>
      <p:sp>
        <p:nvSpPr>
          <p:cNvPr id="12" name="TextBox 11">
            <a:extLst>
              <a:ext uri="{FF2B5EF4-FFF2-40B4-BE49-F238E27FC236}">
                <a16:creationId xmlns:a16="http://schemas.microsoft.com/office/drawing/2014/main" id="{85A721C2-F894-519E-EFC3-CB45581C04D6}"/>
              </a:ext>
            </a:extLst>
          </p:cNvPr>
          <p:cNvSpPr txBox="1"/>
          <p:nvPr/>
        </p:nvSpPr>
        <p:spPr>
          <a:xfrm>
            <a:off x="4081463" y="2273592"/>
            <a:ext cx="1709122" cy="369332"/>
          </a:xfrm>
          <a:prstGeom prst="rect">
            <a:avLst/>
          </a:prstGeom>
          <a:noFill/>
        </p:spPr>
        <p:txBody>
          <a:bodyPr wrap="none" rtlCol="0">
            <a:spAutoFit/>
          </a:bodyPr>
          <a:lstStyle/>
          <a:p>
            <a:r>
              <a:rPr lang="en-US" b="1" dirty="0">
                <a:latin typeface="Ubuntu Light" panose="020B0304030602030204" pitchFamily="34" charset="0"/>
              </a:rPr>
              <a:t>Unenforceable</a:t>
            </a:r>
          </a:p>
        </p:txBody>
      </p:sp>
      <p:sp>
        <p:nvSpPr>
          <p:cNvPr id="13" name="TextBox 12">
            <a:extLst>
              <a:ext uri="{FF2B5EF4-FFF2-40B4-BE49-F238E27FC236}">
                <a16:creationId xmlns:a16="http://schemas.microsoft.com/office/drawing/2014/main" id="{989F78E0-AE13-E688-8A16-69EAEA06F726}"/>
              </a:ext>
            </a:extLst>
          </p:cNvPr>
          <p:cNvSpPr txBox="1"/>
          <p:nvPr/>
        </p:nvSpPr>
        <p:spPr>
          <a:xfrm>
            <a:off x="3987688" y="3756926"/>
            <a:ext cx="1896673" cy="369332"/>
          </a:xfrm>
          <a:prstGeom prst="rect">
            <a:avLst/>
          </a:prstGeom>
          <a:noFill/>
        </p:spPr>
        <p:txBody>
          <a:bodyPr wrap="none" rtlCol="0">
            <a:spAutoFit/>
          </a:bodyPr>
          <a:lstStyle/>
          <a:p>
            <a:r>
              <a:rPr lang="en-US" b="1" dirty="0">
                <a:latin typeface="Ubuntu Light" panose="020B0304030602030204" pitchFamily="34" charset="0"/>
              </a:rPr>
              <a:t>Unconstitutional</a:t>
            </a:r>
          </a:p>
        </p:txBody>
      </p:sp>
      <p:sp>
        <p:nvSpPr>
          <p:cNvPr id="14" name="TextBox 13">
            <a:extLst>
              <a:ext uri="{FF2B5EF4-FFF2-40B4-BE49-F238E27FC236}">
                <a16:creationId xmlns:a16="http://schemas.microsoft.com/office/drawing/2014/main" id="{2D10AD2B-E48A-8AEC-956F-4E4255BBAC79}"/>
              </a:ext>
            </a:extLst>
          </p:cNvPr>
          <p:cNvSpPr txBox="1"/>
          <p:nvPr/>
        </p:nvSpPr>
        <p:spPr>
          <a:xfrm>
            <a:off x="3987688" y="5240260"/>
            <a:ext cx="1811714" cy="369332"/>
          </a:xfrm>
          <a:prstGeom prst="rect">
            <a:avLst/>
          </a:prstGeom>
          <a:noFill/>
        </p:spPr>
        <p:txBody>
          <a:bodyPr wrap="none" rtlCol="0">
            <a:spAutoFit/>
          </a:bodyPr>
          <a:lstStyle/>
          <a:p>
            <a:r>
              <a:rPr lang="en-US" b="1" dirty="0">
                <a:latin typeface="Ubuntu Light" panose="020B0304030602030204" pitchFamily="34" charset="0"/>
              </a:rPr>
              <a:t>But still there…</a:t>
            </a:r>
          </a:p>
        </p:txBody>
      </p:sp>
      <p:pic>
        <p:nvPicPr>
          <p:cNvPr id="15" name="Picture 14">
            <a:extLst>
              <a:ext uri="{FF2B5EF4-FFF2-40B4-BE49-F238E27FC236}">
                <a16:creationId xmlns:a16="http://schemas.microsoft.com/office/drawing/2014/main" id="{1E718D9E-5672-7AF1-8551-9D0F4FD691C1}"/>
              </a:ext>
            </a:extLst>
          </p:cNvPr>
          <p:cNvPicPr>
            <a:picLocks noChangeAspect="1"/>
          </p:cNvPicPr>
          <p:nvPr/>
        </p:nvPicPr>
        <p:blipFill>
          <a:blip r:embed="rId3"/>
          <a:stretch>
            <a:fillRect/>
          </a:stretch>
        </p:blipFill>
        <p:spPr>
          <a:xfrm>
            <a:off x="636272" y="1002169"/>
            <a:ext cx="2526361" cy="1772045"/>
          </a:xfrm>
          <a:prstGeom prst="rect">
            <a:avLst/>
          </a:prstGeom>
        </p:spPr>
      </p:pic>
      <p:pic>
        <p:nvPicPr>
          <p:cNvPr id="16" name="Picture 15">
            <a:extLst>
              <a:ext uri="{FF2B5EF4-FFF2-40B4-BE49-F238E27FC236}">
                <a16:creationId xmlns:a16="http://schemas.microsoft.com/office/drawing/2014/main" id="{59D06BDF-8350-1AC9-0F84-5B03C87EDDC6}"/>
              </a:ext>
            </a:extLst>
          </p:cNvPr>
          <p:cNvPicPr>
            <a:picLocks noChangeAspect="1"/>
          </p:cNvPicPr>
          <p:nvPr/>
        </p:nvPicPr>
        <p:blipFill>
          <a:blip r:embed="rId4"/>
          <a:stretch>
            <a:fillRect/>
          </a:stretch>
        </p:blipFill>
        <p:spPr>
          <a:xfrm>
            <a:off x="636272" y="3563660"/>
            <a:ext cx="2526361" cy="252636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1"/>
          <p:cNvSpPr txBox="1">
            <a:spLocks noGrp="1"/>
          </p:cNvSpPr>
          <p:nvPr>
            <p:ph type="title"/>
          </p:nvPr>
        </p:nvSpPr>
        <p:spPr>
          <a:xfrm>
            <a:off x="0" y="328614"/>
            <a:ext cx="6215110" cy="1724024"/>
          </a:xfrm>
          <a:prstGeom prst="rect">
            <a:avLst/>
          </a:prstGeom>
        </p:spPr>
        <p:txBody>
          <a:bodyPr spcFirstLastPara="1" wrap="square" lIns="121900" tIns="121900" rIns="121900" bIns="121900" anchor="b" anchorCtr="0">
            <a:noAutofit/>
          </a:bodyPr>
          <a:lstStyle/>
          <a:p>
            <a:pPr algn="ctr">
              <a:buSzPts val="1100"/>
            </a:pPr>
            <a:r>
              <a:rPr lang="en-US" sz="2800" dirty="0">
                <a:solidFill>
                  <a:schemeClr val="accent6">
                    <a:lumMod val="25000"/>
                  </a:schemeClr>
                </a:solidFill>
              </a:rPr>
              <a:t>Land records still contain thousands of race-based covenants</a:t>
            </a:r>
            <a:endParaRPr sz="2800" b="1" dirty="0">
              <a:solidFill>
                <a:schemeClr val="accent6">
                  <a:lumMod val="25000"/>
                </a:schemeClr>
              </a:solidFill>
            </a:endParaRPr>
          </a:p>
        </p:txBody>
      </p:sp>
      <p:sp>
        <p:nvSpPr>
          <p:cNvPr id="269" name="Google Shape;269;p41"/>
          <p:cNvSpPr txBox="1">
            <a:spLocks noGrp="1"/>
          </p:cNvSpPr>
          <p:nvPr>
            <p:ph type="subTitle" idx="1"/>
          </p:nvPr>
        </p:nvSpPr>
        <p:spPr>
          <a:xfrm>
            <a:off x="264276" y="3015333"/>
            <a:ext cx="5511955" cy="2589200"/>
          </a:xfrm>
          <a:prstGeom prst="rect">
            <a:avLst/>
          </a:prstGeom>
        </p:spPr>
        <p:txBody>
          <a:bodyPr spcFirstLastPara="1" wrap="square" lIns="121900" tIns="121900" rIns="121900" bIns="121900" anchor="t" anchorCtr="0">
            <a:noAutofit/>
          </a:bodyPr>
          <a:lstStyle/>
          <a:p>
            <a:pPr algn="ctr"/>
            <a:r>
              <a:rPr lang="en-US" sz="2800" b="1" dirty="0">
                <a:solidFill>
                  <a:schemeClr val="accent4"/>
                </a:solidFill>
              </a:rPr>
              <a:t>AFTER SHELLEY, FEDERAL AND </a:t>
            </a:r>
          </a:p>
          <a:p>
            <a:pPr algn="ctr"/>
            <a:r>
              <a:rPr lang="en-US" sz="2800" b="1" dirty="0">
                <a:solidFill>
                  <a:schemeClr val="accent4"/>
                </a:solidFill>
              </a:rPr>
              <a:t>STATE FAIR HOUSING STATUTES </a:t>
            </a:r>
          </a:p>
          <a:p>
            <a:pPr algn="ctr"/>
            <a:r>
              <a:rPr lang="en-US" sz="2800" b="1" dirty="0">
                <a:solidFill>
                  <a:schemeClr val="accent4"/>
                </a:solidFill>
              </a:rPr>
              <a:t>OUTLAWED SUCH PRACTICES – </a:t>
            </a:r>
          </a:p>
          <a:p>
            <a:pPr algn="ctr"/>
            <a:r>
              <a:rPr lang="en-US" sz="2800" b="1" dirty="0">
                <a:solidFill>
                  <a:schemeClr val="accent4"/>
                </a:solidFill>
              </a:rPr>
              <a:t>NOW IT’S </a:t>
            </a:r>
            <a:r>
              <a:rPr lang="en-US" sz="2800" b="1" dirty="0">
                <a:solidFill>
                  <a:srgbClr val="C00000"/>
                </a:solidFill>
              </a:rPr>
              <a:t>UNENFORCEABLE</a:t>
            </a:r>
            <a:r>
              <a:rPr lang="en-US" sz="2800" b="1" dirty="0">
                <a:solidFill>
                  <a:schemeClr val="accent4"/>
                </a:solidFill>
              </a:rPr>
              <a:t> </a:t>
            </a:r>
          </a:p>
          <a:p>
            <a:pPr algn="ctr"/>
            <a:r>
              <a:rPr lang="en-US" sz="2800" b="1" dirty="0">
                <a:solidFill>
                  <a:srgbClr val="0070C0"/>
                </a:solidFill>
              </a:rPr>
              <a:t>AND</a:t>
            </a:r>
            <a:r>
              <a:rPr lang="en-US" sz="2800" b="1" dirty="0">
                <a:solidFill>
                  <a:schemeClr val="accent4"/>
                </a:solidFill>
              </a:rPr>
              <a:t> </a:t>
            </a:r>
            <a:r>
              <a:rPr lang="en-US" sz="2800" b="1" dirty="0">
                <a:solidFill>
                  <a:srgbClr val="C00000"/>
                </a:solidFill>
              </a:rPr>
              <a:t>ILLEGAL </a:t>
            </a:r>
          </a:p>
        </p:txBody>
      </p:sp>
      <p:sp>
        <p:nvSpPr>
          <p:cNvPr id="270" name="Google Shape;270;p41"/>
          <p:cNvSpPr txBox="1">
            <a:spLocks noGrp="1"/>
          </p:cNvSpPr>
          <p:nvPr>
            <p:ph type="subTitle" idx="2"/>
          </p:nvPr>
        </p:nvSpPr>
        <p:spPr>
          <a:xfrm>
            <a:off x="6278406" y="1542015"/>
            <a:ext cx="5761194" cy="3773969"/>
          </a:xfrm>
          <a:prstGeom prst="rect">
            <a:avLst/>
          </a:prstGeom>
        </p:spPr>
        <p:txBody>
          <a:bodyPr spcFirstLastPara="1" wrap="square" lIns="121900" tIns="121900" rIns="121900" bIns="121900" anchor="t" anchorCtr="0">
            <a:noAutofit/>
          </a:bodyPr>
          <a:lstStyle/>
          <a:p>
            <a:pPr algn="ctr"/>
            <a:r>
              <a:rPr lang="en-US" sz="2800" b="1" dirty="0">
                <a:solidFill>
                  <a:srgbClr val="0070C0"/>
                </a:solidFill>
              </a:rPr>
              <a:t>BUT</a:t>
            </a:r>
            <a:r>
              <a:rPr lang="en-US" sz="2800" b="1" dirty="0">
                <a:solidFill>
                  <a:schemeClr val="accent4"/>
                </a:solidFill>
              </a:rPr>
              <a:t>,  IN LAND RECORDS</a:t>
            </a:r>
          </a:p>
          <a:p>
            <a:pPr algn="ctr"/>
            <a:r>
              <a:rPr lang="en-US" sz="2800" b="1" dirty="0">
                <a:solidFill>
                  <a:schemeClr val="accent4"/>
                </a:solidFill>
              </a:rPr>
              <a:t>THEMSELVES, THE COVENANTS </a:t>
            </a:r>
          </a:p>
          <a:p>
            <a:pPr algn="ctr"/>
            <a:r>
              <a:rPr lang="en-US" sz="2800" b="1" dirty="0">
                <a:solidFill>
                  <a:schemeClr val="accent4"/>
                </a:solidFill>
              </a:rPr>
              <a:t>REMAIN UNREFUTED.  FOR </a:t>
            </a:r>
          </a:p>
          <a:p>
            <a:pPr algn="ctr"/>
            <a:r>
              <a:rPr lang="en-US" sz="2800" b="1" dirty="0">
                <a:solidFill>
                  <a:schemeClr val="accent4"/>
                </a:solidFill>
              </a:rPr>
              <a:t>AFFECTED PROPERTIES, THEY </a:t>
            </a:r>
          </a:p>
          <a:p>
            <a:pPr algn="ctr"/>
            <a:r>
              <a:rPr lang="en-US" sz="2800" b="1" dirty="0">
                <a:solidFill>
                  <a:schemeClr val="accent4"/>
                </a:solidFill>
              </a:rPr>
              <a:t>ARE THE LAST STATEMENT OF </a:t>
            </a:r>
          </a:p>
          <a:p>
            <a:pPr algn="ctr"/>
            <a:r>
              <a:rPr lang="en-US" sz="2800" b="1" dirty="0">
                <a:solidFill>
                  <a:schemeClr val="accent4"/>
                </a:solidFill>
              </a:rPr>
              <a:t>RECORD CONCERNING </a:t>
            </a:r>
          </a:p>
          <a:p>
            <a:pPr algn="ctr"/>
            <a:r>
              <a:rPr lang="en-US" sz="2800" b="1" dirty="0">
                <a:solidFill>
                  <a:schemeClr val="accent4"/>
                </a:solidFill>
              </a:rPr>
              <a:t>SEGREGATION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54"/>
          <p:cNvSpPr txBox="1">
            <a:spLocks noGrp="1"/>
          </p:cNvSpPr>
          <p:nvPr>
            <p:ph type="title" idx="6"/>
          </p:nvPr>
        </p:nvSpPr>
        <p:spPr>
          <a:xfrm>
            <a:off x="1031800" y="850767"/>
            <a:ext cx="10230000" cy="643200"/>
          </a:xfrm>
          <a:prstGeom prst="rect">
            <a:avLst/>
          </a:prstGeom>
        </p:spPr>
        <p:txBody>
          <a:bodyPr spcFirstLastPara="1" wrap="square" lIns="121900" tIns="121900" rIns="121900" bIns="121900" anchor="b" anchorCtr="0">
            <a:noAutofit/>
          </a:bodyPr>
          <a:lstStyle/>
          <a:p>
            <a:r>
              <a:rPr lang="es" dirty="0">
                <a:solidFill>
                  <a:srgbClr val="434343"/>
                </a:solidFill>
              </a:rPr>
              <a:t>States Respond With Legislation</a:t>
            </a:r>
            <a:endParaRPr dirty="0">
              <a:solidFill>
                <a:srgbClr val="434343"/>
              </a:solidFill>
            </a:endParaRPr>
          </a:p>
        </p:txBody>
      </p:sp>
      <p:cxnSp>
        <p:nvCxnSpPr>
          <p:cNvPr id="726" name="Google Shape;726;p54"/>
          <p:cNvCxnSpPr/>
          <p:nvPr/>
        </p:nvCxnSpPr>
        <p:spPr>
          <a:xfrm>
            <a:off x="4458128" y="2136900"/>
            <a:ext cx="0" cy="3279600"/>
          </a:xfrm>
          <a:prstGeom prst="straightConnector1">
            <a:avLst/>
          </a:prstGeom>
          <a:noFill/>
          <a:ln w="38100" cap="flat" cmpd="sng">
            <a:solidFill>
              <a:srgbClr val="81ECEC"/>
            </a:solidFill>
            <a:prstDash val="solid"/>
            <a:round/>
            <a:headEnd type="none" w="med" len="med"/>
            <a:tailEnd type="none" w="med" len="med"/>
          </a:ln>
        </p:spPr>
      </p:cxnSp>
      <p:cxnSp>
        <p:nvCxnSpPr>
          <p:cNvPr id="727" name="Google Shape;727;p54"/>
          <p:cNvCxnSpPr/>
          <p:nvPr/>
        </p:nvCxnSpPr>
        <p:spPr>
          <a:xfrm>
            <a:off x="7652261" y="2136900"/>
            <a:ext cx="0" cy="3279600"/>
          </a:xfrm>
          <a:prstGeom prst="straightConnector1">
            <a:avLst/>
          </a:prstGeom>
          <a:noFill/>
          <a:ln w="38100" cap="flat" cmpd="sng">
            <a:solidFill>
              <a:srgbClr val="81ECEC"/>
            </a:solidFill>
            <a:prstDash val="solid"/>
            <a:round/>
            <a:headEnd type="none" w="med" len="med"/>
            <a:tailEnd type="none" w="med" len="med"/>
          </a:ln>
        </p:spPr>
      </p:cxnSp>
      <p:cxnSp>
        <p:nvCxnSpPr>
          <p:cNvPr id="729" name="Google Shape;729;p54"/>
          <p:cNvCxnSpPr/>
          <p:nvPr/>
        </p:nvCxnSpPr>
        <p:spPr>
          <a:xfrm>
            <a:off x="5645200" y="1493967"/>
            <a:ext cx="901600" cy="0"/>
          </a:xfrm>
          <a:prstGeom prst="straightConnector1">
            <a:avLst/>
          </a:prstGeom>
          <a:noFill/>
          <a:ln w="76200" cap="flat" cmpd="sng">
            <a:solidFill>
              <a:srgbClr val="81ECEC"/>
            </a:solidFill>
            <a:prstDash val="solid"/>
            <a:round/>
            <a:headEnd type="none" w="med" len="med"/>
            <a:tailEnd type="none" w="med" len="med"/>
          </a:ln>
        </p:spPr>
      </p:cxnSp>
      <p:cxnSp>
        <p:nvCxnSpPr>
          <p:cNvPr id="730" name="Google Shape;730;p54"/>
          <p:cNvCxnSpPr/>
          <p:nvPr/>
        </p:nvCxnSpPr>
        <p:spPr>
          <a:xfrm>
            <a:off x="1538933" y="3890667"/>
            <a:ext cx="2749200" cy="0"/>
          </a:xfrm>
          <a:prstGeom prst="straightConnector1">
            <a:avLst/>
          </a:prstGeom>
          <a:noFill/>
          <a:ln w="28575" cap="flat" cmpd="sng">
            <a:solidFill>
              <a:srgbClr val="81ECEC"/>
            </a:solidFill>
            <a:prstDash val="solid"/>
            <a:round/>
            <a:headEnd type="none" w="med" len="med"/>
            <a:tailEnd type="none" w="med" len="med"/>
          </a:ln>
        </p:spPr>
      </p:cxnSp>
      <p:cxnSp>
        <p:nvCxnSpPr>
          <p:cNvPr id="731" name="Google Shape;731;p54"/>
          <p:cNvCxnSpPr/>
          <p:nvPr/>
        </p:nvCxnSpPr>
        <p:spPr>
          <a:xfrm>
            <a:off x="4680600" y="3890667"/>
            <a:ext cx="2749200" cy="0"/>
          </a:xfrm>
          <a:prstGeom prst="straightConnector1">
            <a:avLst/>
          </a:prstGeom>
          <a:noFill/>
          <a:ln w="28575" cap="flat" cmpd="sng">
            <a:solidFill>
              <a:srgbClr val="81ECEC"/>
            </a:solidFill>
            <a:prstDash val="solid"/>
            <a:round/>
            <a:headEnd type="none" w="med" len="med"/>
            <a:tailEnd type="none" w="med" len="med"/>
          </a:ln>
        </p:spPr>
      </p:cxnSp>
      <p:cxnSp>
        <p:nvCxnSpPr>
          <p:cNvPr id="732" name="Google Shape;732;p54"/>
          <p:cNvCxnSpPr/>
          <p:nvPr/>
        </p:nvCxnSpPr>
        <p:spPr>
          <a:xfrm>
            <a:off x="7874733" y="3890667"/>
            <a:ext cx="2749200" cy="0"/>
          </a:xfrm>
          <a:prstGeom prst="straightConnector1">
            <a:avLst/>
          </a:prstGeom>
          <a:noFill/>
          <a:ln w="28575" cap="flat" cmpd="sng">
            <a:solidFill>
              <a:srgbClr val="81ECEC"/>
            </a:solidFill>
            <a:prstDash val="solid"/>
            <a:round/>
            <a:headEnd type="none" w="med" len="med"/>
            <a:tailEnd type="none" w="med" len="med"/>
          </a:ln>
        </p:spPr>
      </p:cxnSp>
      <p:sp>
        <p:nvSpPr>
          <p:cNvPr id="733" name="Google Shape;733;p54"/>
          <p:cNvSpPr txBox="1">
            <a:spLocks noGrp="1"/>
          </p:cNvSpPr>
          <p:nvPr>
            <p:ph type="ctrTitle" idx="7"/>
          </p:nvPr>
        </p:nvSpPr>
        <p:spPr>
          <a:xfrm>
            <a:off x="1417657" y="2139670"/>
            <a:ext cx="2818000" cy="410593"/>
          </a:xfrm>
          <a:prstGeom prst="rect">
            <a:avLst/>
          </a:prstGeom>
        </p:spPr>
        <p:txBody>
          <a:bodyPr spcFirstLastPara="1" wrap="square" lIns="121900" tIns="121900" rIns="121900" bIns="121900" anchor="b" anchorCtr="0">
            <a:noAutofit/>
          </a:bodyPr>
          <a:lstStyle/>
          <a:p>
            <a:r>
              <a:rPr lang="es" dirty="0"/>
              <a:t>Oregon (2018)</a:t>
            </a:r>
            <a:endParaRPr dirty="0"/>
          </a:p>
        </p:txBody>
      </p:sp>
      <p:sp>
        <p:nvSpPr>
          <p:cNvPr id="735" name="Google Shape;735;p54"/>
          <p:cNvSpPr txBox="1">
            <a:spLocks noGrp="1"/>
          </p:cNvSpPr>
          <p:nvPr>
            <p:ph type="ctrTitle" idx="9"/>
          </p:nvPr>
        </p:nvSpPr>
        <p:spPr>
          <a:xfrm>
            <a:off x="4646200" y="2149146"/>
            <a:ext cx="2818000" cy="401117"/>
          </a:xfrm>
          <a:prstGeom prst="rect">
            <a:avLst/>
          </a:prstGeom>
        </p:spPr>
        <p:txBody>
          <a:bodyPr spcFirstLastPara="1" wrap="square" lIns="121900" tIns="121900" rIns="121900" bIns="121900" anchor="b" anchorCtr="0">
            <a:noAutofit/>
          </a:bodyPr>
          <a:lstStyle/>
          <a:p>
            <a:r>
              <a:rPr lang="es" dirty="0"/>
              <a:t>Washington (2019)</a:t>
            </a:r>
            <a:endParaRPr dirty="0"/>
          </a:p>
        </p:txBody>
      </p:sp>
      <p:sp>
        <p:nvSpPr>
          <p:cNvPr id="737" name="Google Shape;737;p54"/>
          <p:cNvSpPr txBox="1">
            <a:spLocks noGrp="1"/>
          </p:cNvSpPr>
          <p:nvPr>
            <p:ph type="ctrTitle" idx="14"/>
          </p:nvPr>
        </p:nvSpPr>
        <p:spPr>
          <a:xfrm>
            <a:off x="7805933" y="2066601"/>
            <a:ext cx="2818000" cy="448495"/>
          </a:xfrm>
          <a:prstGeom prst="rect">
            <a:avLst/>
          </a:prstGeom>
        </p:spPr>
        <p:txBody>
          <a:bodyPr spcFirstLastPara="1" wrap="square" lIns="121900" tIns="121900" rIns="121900" bIns="121900" anchor="b" anchorCtr="0">
            <a:noAutofit/>
          </a:bodyPr>
          <a:lstStyle/>
          <a:p>
            <a:r>
              <a:rPr lang="es" dirty="0"/>
              <a:t>California (2020)</a:t>
            </a:r>
            <a:endParaRPr dirty="0"/>
          </a:p>
        </p:txBody>
      </p:sp>
      <p:sp>
        <p:nvSpPr>
          <p:cNvPr id="739" name="Google Shape;739;p54"/>
          <p:cNvSpPr txBox="1">
            <a:spLocks noGrp="1"/>
          </p:cNvSpPr>
          <p:nvPr>
            <p:ph type="ctrTitle"/>
          </p:nvPr>
        </p:nvSpPr>
        <p:spPr>
          <a:xfrm>
            <a:off x="1834366" y="3982976"/>
            <a:ext cx="2173268" cy="448849"/>
          </a:xfrm>
          <a:prstGeom prst="rect">
            <a:avLst/>
          </a:prstGeom>
        </p:spPr>
        <p:txBody>
          <a:bodyPr spcFirstLastPara="1" wrap="square" lIns="121900" tIns="121900" rIns="121900" bIns="121900" anchor="b" anchorCtr="0">
            <a:noAutofit/>
          </a:bodyPr>
          <a:lstStyle/>
          <a:p>
            <a:r>
              <a:rPr lang="es" dirty="0"/>
              <a:t>Delaware (1973)</a:t>
            </a:r>
            <a:endParaRPr dirty="0"/>
          </a:p>
        </p:txBody>
      </p:sp>
      <p:sp>
        <p:nvSpPr>
          <p:cNvPr id="741" name="Google Shape;741;p54"/>
          <p:cNvSpPr txBox="1">
            <a:spLocks noGrp="1"/>
          </p:cNvSpPr>
          <p:nvPr>
            <p:ph type="ctrTitle" idx="2"/>
          </p:nvPr>
        </p:nvSpPr>
        <p:spPr>
          <a:xfrm>
            <a:off x="4646200" y="3994442"/>
            <a:ext cx="2818000" cy="448850"/>
          </a:xfrm>
          <a:prstGeom prst="rect">
            <a:avLst/>
          </a:prstGeom>
        </p:spPr>
        <p:txBody>
          <a:bodyPr spcFirstLastPara="1" wrap="square" lIns="121900" tIns="121900" rIns="121900" bIns="121900" anchor="b" anchorCtr="0">
            <a:noAutofit/>
          </a:bodyPr>
          <a:lstStyle/>
          <a:p>
            <a:r>
              <a:rPr lang="es" dirty="0"/>
              <a:t>Maryland (2019)</a:t>
            </a:r>
            <a:endParaRPr dirty="0"/>
          </a:p>
        </p:txBody>
      </p:sp>
      <p:sp>
        <p:nvSpPr>
          <p:cNvPr id="743" name="Google Shape;743;p54"/>
          <p:cNvSpPr txBox="1">
            <a:spLocks noGrp="1"/>
          </p:cNvSpPr>
          <p:nvPr>
            <p:ph type="ctrTitle" idx="4"/>
          </p:nvPr>
        </p:nvSpPr>
        <p:spPr>
          <a:xfrm>
            <a:off x="7868377" y="4243769"/>
            <a:ext cx="2818000" cy="991281"/>
          </a:xfrm>
          <a:prstGeom prst="rect">
            <a:avLst/>
          </a:prstGeom>
        </p:spPr>
        <p:txBody>
          <a:bodyPr spcFirstLastPara="1" wrap="square" lIns="121900" tIns="121900" rIns="121900" bIns="121900" anchor="b" anchorCtr="0">
            <a:noAutofit/>
          </a:bodyPr>
          <a:lstStyle/>
          <a:p>
            <a:r>
              <a:rPr lang="es" dirty="0"/>
              <a:t>Procedures are cumbersome and have limited effect</a:t>
            </a:r>
            <a:endParaRPr dirty="0"/>
          </a:p>
        </p:txBody>
      </p:sp>
      <p:pic>
        <p:nvPicPr>
          <p:cNvPr id="14" name="Picture 13">
            <a:extLst>
              <a:ext uri="{FF2B5EF4-FFF2-40B4-BE49-F238E27FC236}">
                <a16:creationId xmlns:a16="http://schemas.microsoft.com/office/drawing/2014/main" id="{3A1D1ACD-54F5-C7BC-9533-85D86487EFCB}"/>
              </a:ext>
            </a:extLst>
          </p:cNvPr>
          <p:cNvPicPr>
            <a:picLocks noChangeAspect="1"/>
          </p:cNvPicPr>
          <p:nvPr/>
        </p:nvPicPr>
        <p:blipFill>
          <a:blip r:embed="rId3"/>
          <a:stretch>
            <a:fillRect/>
          </a:stretch>
        </p:blipFill>
        <p:spPr>
          <a:xfrm>
            <a:off x="1903868" y="2495726"/>
            <a:ext cx="1996768" cy="1240098"/>
          </a:xfrm>
          <a:prstGeom prst="rect">
            <a:avLst/>
          </a:prstGeom>
        </p:spPr>
      </p:pic>
      <p:pic>
        <p:nvPicPr>
          <p:cNvPr id="15" name="Picture 14">
            <a:extLst>
              <a:ext uri="{FF2B5EF4-FFF2-40B4-BE49-F238E27FC236}">
                <a16:creationId xmlns:a16="http://schemas.microsoft.com/office/drawing/2014/main" id="{625650CE-0170-7CF2-7773-40AC0CB35303}"/>
              </a:ext>
            </a:extLst>
          </p:cNvPr>
          <p:cNvPicPr>
            <a:picLocks noChangeAspect="1"/>
          </p:cNvPicPr>
          <p:nvPr/>
        </p:nvPicPr>
        <p:blipFill>
          <a:blip r:embed="rId4"/>
          <a:stretch>
            <a:fillRect/>
          </a:stretch>
        </p:blipFill>
        <p:spPr>
          <a:xfrm>
            <a:off x="5085123" y="2515096"/>
            <a:ext cx="2009646" cy="1248096"/>
          </a:xfrm>
          <a:prstGeom prst="rect">
            <a:avLst/>
          </a:prstGeom>
        </p:spPr>
      </p:pic>
      <p:pic>
        <p:nvPicPr>
          <p:cNvPr id="16" name="Picture 15">
            <a:extLst>
              <a:ext uri="{FF2B5EF4-FFF2-40B4-BE49-F238E27FC236}">
                <a16:creationId xmlns:a16="http://schemas.microsoft.com/office/drawing/2014/main" id="{14AB6D8E-5E78-EC14-C4FE-3B1AA8C6DCEA}"/>
              </a:ext>
            </a:extLst>
          </p:cNvPr>
          <p:cNvPicPr>
            <a:picLocks noChangeAspect="1"/>
          </p:cNvPicPr>
          <p:nvPr/>
        </p:nvPicPr>
        <p:blipFill>
          <a:blip r:embed="rId5"/>
          <a:stretch>
            <a:fillRect/>
          </a:stretch>
        </p:blipFill>
        <p:spPr>
          <a:xfrm>
            <a:off x="8266543" y="2515096"/>
            <a:ext cx="1965579" cy="1220728"/>
          </a:xfrm>
          <a:prstGeom prst="rect">
            <a:avLst/>
          </a:prstGeom>
        </p:spPr>
      </p:pic>
      <p:pic>
        <p:nvPicPr>
          <p:cNvPr id="17" name="Picture 16">
            <a:extLst>
              <a:ext uri="{FF2B5EF4-FFF2-40B4-BE49-F238E27FC236}">
                <a16:creationId xmlns:a16="http://schemas.microsoft.com/office/drawing/2014/main" id="{0A7CDB09-C57C-2386-D48C-F77FAB96E3A0}"/>
              </a:ext>
            </a:extLst>
          </p:cNvPr>
          <p:cNvPicPr>
            <a:picLocks noChangeAspect="1"/>
          </p:cNvPicPr>
          <p:nvPr/>
        </p:nvPicPr>
        <p:blipFill>
          <a:blip r:embed="rId6"/>
          <a:stretch>
            <a:fillRect/>
          </a:stretch>
        </p:blipFill>
        <p:spPr>
          <a:xfrm>
            <a:off x="1908709" y="4394666"/>
            <a:ext cx="2009647" cy="1248097"/>
          </a:xfrm>
          <a:prstGeom prst="rect">
            <a:avLst/>
          </a:prstGeom>
        </p:spPr>
      </p:pic>
      <p:pic>
        <p:nvPicPr>
          <p:cNvPr id="18" name="Picture 17">
            <a:extLst>
              <a:ext uri="{FF2B5EF4-FFF2-40B4-BE49-F238E27FC236}">
                <a16:creationId xmlns:a16="http://schemas.microsoft.com/office/drawing/2014/main" id="{C6DDB280-E34B-AB3C-F1D0-5CE05BE62F16}"/>
              </a:ext>
            </a:extLst>
          </p:cNvPr>
          <p:cNvPicPr>
            <a:picLocks noChangeAspect="1"/>
          </p:cNvPicPr>
          <p:nvPr/>
        </p:nvPicPr>
        <p:blipFill>
          <a:blip r:embed="rId7"/>
          <a:stretch>
            <a:fillRect/>
          </a:stretch>
        </p:blipFill>
        <p:spPr>
          <a:xfrm>
            <a:off x="5050377" y="4394666"/>
            <a:ext cx="2009646" cy="124809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3"/>
          <p:cNvSpPr txBox="1">
            <a:spLocks noGrp="1"/>
          </p:cNvSpPr>
          <p:nvPr>
            <p:ph type="title"/>
          </p:nvPr>
        </p:nvSpPr>
        <p:spPr>
          <a:xfrm>
            <a:off x="1125625" y="819150"/>
            <a:ext cx="4752975" cy="590468"/>
          </a:xfrm>
          <a:prstGeom prst="rect">
            <a:avLst/>
          </a:prstGeom>
        </p:spPr>
        <p:txBody>
          <a:bodyPr spcFirstLastPara="1" wrap="square" lIns="121900" tIns="121900" rIns="121900" bIns="121900" anchor="b" anchorCtr="0">
            <a:noAutofit/>
          </a:bodyPr>
          <a:lstStyle/>
          <a:p>
            <a:pPr>
              <a:buSzPts val="1100"/>
            </a:pPr>
            <a:r>
              <a:rPr lang="es" dirty="0">
                <a:solidFill>
                  <a:srgbClr val="434343"/>
                </a:solidFill>
              </a:rPr>
              <a:t>Connecticut Public Act </a:t>
            </a:r>
            <a:r>
              <a:rPr lang="es" dirty="0">
                <a:solidFill>
                  <a:srgbClr val="434343"/>
                </a:solidFill>
                <a:latin typeface="IBM Plex Serif Medium" panose="020F0502020204030204" pitchFamily="18" charset="0"/>
              </a:rPr>
              <a:t>§</a:t>
            </a:r>
            <a:r>
              <a:rPr lang="es" dirty="0">
                <a:solidFill>
                  <a:srgbClr val="434343"/>
                </a:solidFill>
              </a:rPr>
              <a:t>21-173</a:t>
            </a:r>
            <a:endParaRPr dirty="0">
              <a:solidFill>
                <a:srgbClr val="434343"/>
              </a:solidFill>
            </a:endParaRPr>
          </a:p>
        </p:txBody>
      </p:sp>
      <p:sp>
        <p:nvSpPr>
          <p:cNvPr id="290" name="Google Shape;290;p43"/>
          <p:cNvSpPr txBox="1">
            <a:spLocks noGrp="1"/>
          </p:cNvSpPr>
          <p:nvPr>
            <p:ph type="subTitle" idx="1"/>
          </p:nvPr>
        </p:nvSpPr>
        <p:spPr>
          <a:xfrm>
            <a:off x="733425" y="1599429"/>
            <a:ext cx="5192800" cy="4531281"/>
          </a:xfrm>
          <a:prstGeom prst="rect">
            <a:avLst/>
          </a:prstGeom>
        </p:spPr>
        <p:txBody>
          <a:bodyPr spcFirstLastPara="1" wrap="square" lIns="121900" tIns="121900" rIns="121900" bIns="121900" anchor="t" anchorCtr="0">
            <a:noAutofit/>
          </a:bodyPr>
          <a:lstStyle/>
          <a:p>
            <a:pPr marL="342900" indent="-342900" algn="l">
              <a:buFont typeface="Arial" panose="020B0604020202020204" pitchFamily="34" charset="0"/>
              <a:buChar char="•"/>
            </a:pPr>
            <a:r>
              <a:rPr lang="en-US" sz="2133" b="1" dirty="0">
                <a:solidFill>
                  <a:schemeClr val="accent5">
                    <a:lumMod val="75000"/>
                  </a:schemeClr>
                </a:solidFill>
              </a:rPr>
              <a:t>Racially Restrictive Covenants are VOID</a:t>
            </a:r>
          </a:p>
          <a:p>
            <a:pPr marL="342900" indent="-342900" algn="l">
              <a:buFont typeface="Arial" panose="020B0604020202020204" pitchFamily="34" charset="0"/>
              <a:buChar char="•"/>
            </a:pPr>
            <a:r>
              <a:rPr lang="en-US" sz="2133" b="1" dirty="0">
                <a:solidFill>
                  <a:schemeClr val="accent5">
                    <a:lumMod val="75000"/>
                  </a:schemeClr>
                </a:solidFill>
              </a:rPr>
              <a:t>New PROCESS created for </a:t>
            </a:r>
            <a:r>
              <a:rPr lang="en-US" sz="2133" b="1" i="1" dirty="0">
                <a:solidFill>
                  <a:schemeClr val="accent5">
                    <a:lumMod val="75000"/>
                  </a:schemeClr>
                </a:solidFill>
              </a:rPr>
              <a:t>Renouncing Covenants</a:t>
            </a:r>
            <a:r>
              <a:rPr lang="en-US" sz="2133" b="1" dirty="0">
                <a:solidFill>
                  <a:schemeClr val="accent5">
                    <a:lumMod val="75000"/>
                  </a:schemeClr>
                </a:solidFill>
              </a:rPr>
              <a:t> in Land Records</a:t>
            </a:r>
          </a:p>
          <a:p>
            <a:pPr marL="342900" indent="-342900" algn="l">
              <a:buFont typeface="Arial" panose="020B0604020202020204" pitchFamily="34" charset="0"/>
              <a:buChar char="•"/>
            </a:pPr>
            <a:r>
              <a:rPr lang="en-US" sz="2133" b="1" dirty="0">
                <a:solidFill>
                  <a:schemeClr val="accent5">
                    <a:lumMod val="75000"/>
                  </a:schemeClr>
                </a:solidFill>
              </a:rPr>
              <a:t>Simple Forms: </a:t>
            </a:r>
            <a:r>
              <a:rPr lang="en-US" sz="2133" b="1" i="1" dirty="0">
                <a:solidFill>
                  <a:schemeClr val="accent5">
                    <a:lumMod val="75000"/>
                  </a:schemeClr>
                </a:solidFill>
              </a:rPr>
              <a:t>AFFIDAVIT</a:t>
            </a:r>
            <a:r>
              <a:rPr lang="en-US" sz="2133" b="1" dirty="0">
                <a:solidFill>
                  <a:schemeClr val="accent5">
                    <a:lumMod val="75000"/>
                  </a:schemeClr>
                </a:solidFill>
              </a:rPr>
              <a:t>; and </a:t>
            </a:r>
            <a:r>
              <a:rPr lang="en-US" sz="2133" b="1" i="1" dirty="0">
                <a:solidFill>
                  <a:schemeClr val="accent5">
                    <a:lumMod val="75000"/>
                  </a:schemeClr>
                </a:solidFill>
              </a:rPr>
              <a:t>“FORM”</a:t>
            </a:r>
            <a:endParaRPr lang="en-US" sz="2133" b="1" dirty="0">
              <a:solidFill>
                <a:schemeClr val="accent5">
                  <a:lumMod val="75000"/>
                </a:schemeClr>
              </a:solidFill>
            </a:endParaRPr>
          </a:p>
          <a:p>
            <a:pPr marL="800100" lvl="1" indent="-342900" algn="l">
              <a:buFont typeface="Arial" panose="020B0604020202020204" pitchFamily="34" charset="0"/>
              <a:buChar char="•"/>
            </a:pPr>
            <a:r>
              <a:rPr lang="en-US" sz="2133" b="1" dirty="0">
                <a:solidFill>
                  <a:schemeClr val="accent5">
                    <a:lumMod val="75000"/>
                  </a:schemeClr>
                </a:solidFill>
              </a:rPr>
              <a:t>Property Owner(s) Names(s)</a:t>
            </a:r>
          </a:p>
          <a:p>
            <a:pPr marL="800100" lvl="1" indent="-342900" algn="l">
              <a:buFont typeface="Arial" panose="020B0604020202020204" pitchFamily="34" charset="0"/>
              <a:buChar char="•"/>
            </a:pPr>
            <a:r>
              <a:rPr lang="en-US" sz="2133" b="1" dirty="0">
                <a:solidFill>
                  <a:schemeClr val="accent5">
                    <a:lumMod val="75000"/>
                  </a:schemeClr>
                </a:solidFill>
              </a:rPr>
              <a:t>Description</a:t>
            </a:r>
          </a:p>
          <a:p>
            <a:pPr marL="800100" lvl="1" indent="-342900" algn="l">
              <a:buFont typeface="Arial" panose="020B0604020202020204" pitchFamily="34" charset="0"/>
              <a:buChar char="•"/>
            </a:pPr>
            <a:r>
              <a:rPr lang="en-US" sz="2133" b="1" dirty="0">
                <a:solidFill>
                  <a:schemeClr val="accent5">
                    <a:lumMod val="75000"/>
                  </a:schemeClr>
                </a:solidFill>
              </a:rPr>
              <a:t>Volume/Page reference where covenant is found</a:t>
            </a:r>
          </a:p>
          <a:p>
            <a:pPr marL="800100" lvl="1" indent="-342900" algn="l">
              <a:buFont typeface="Arial" panose="020B0604020202020204" pitchFamily="34" charset="0"/>
              <a:buChar char="•"/>
            </a:pPr>
            <a:r>
              <a:rPr lang="en-US" sz="2133" b="1" dirty="0">
                <a:solidFill>
                  <a:schemeClr val="accent5">
                    <a:lumMod val="75000"/>
                  </a:schemeClr>
                </a:solidFill>
              </a:rPr>
              <a:t>A </a:t>
            </a:r>
            <a:r>
              <a:rPr lang="en-US" sz="2133" b="1" i="1" dirty="0">
                <a:solidFill>
                  <a:schemeClr val="accent5">
                    <a:lumMod val="75000"/>
                  </a:schemeClr>
                </a:solidFill>
              </a:rPr>
              <a:t>Rejection </a:t>
            </a:r>
            <a:r>
              <a:rPr lang="en-US" sz="2133" b="1" dirty="0">
                <a:solidFill>
                  <a:schemeClr val="accent5">
                    <a:lumMod val="75000"/>
                  </a:schemeClr>
                </a:solidFill>
              </a:rPr>
              <a:t>or </a:t>
            </a:r>
            <a:r>
              <a:rPr lang="en-US" sz="2133" b="1" i="1" dirty="0">
                <a:solidFill>
                  <a:schemeClr val="accent5">
                    <a:lumMod val="75000"/>
                  </a:schemeClr>
                </a:solidFill>
              </a:rPr>
              <a:t>Renunciation</a:t>
            </a:r>
            <a:r>
              <a:rPr lang="en-US" sz="2133" b="1" dirty="0">
                <a:solidFill>
                  <a:schemeClr val="accent5">
                    <a:lumMod val="75000"/>
                  </a:schemeClr>
                </a:solidFill>
              </a:rPr>
              <a:t> of the Covenant</a:t>
            </a:r>
            <a:endParaRPr lang="en-US" sz="2133" b="1" i="1" dirty="0">
              <a:solidFill>
                <a:schemeClr val="accent5">
                  <a:lumMod val="75000"/>
                </a:schemeClr>
              </a:solidFill>
            </a:endParaRPr>
          </a:p>
          <a:p>
            <a:pPr marL="342900" indent="-342900" algn="l">
              <a:buFont typeface="Arial" panose="020B0604020202020204" pitchFamily="34" charset="0"/>
              <a:buChar char="•"/>
            </a:pPr>
            <a:r>
              <a:rPr lang="en-US" sz="2133" b="1" dirty="0">
                <a:solidFill>
                  <a:schemeClr val="accent5">
                    <a:lumMod val="75000"/>
                  </a:schemeClr>
                </a:solidFill>
              </a:rPr>
              <a:t>NO Recording Fees</a:t>
            </a:r>
          </a:p>
          <a:p>
            <a:pPr marL="342900" indent="-342900" algn="l">
              <a:buFont typeface="Arial" panose="020B0604020202020204" pitchFamily="34" charset="0"/>
              <a:buChar char="•"/>
            </a:pPr>
            <a:r>
              <a:rPr lang="en-US" sz="2133" b="1" dirty="0">
                <a:solidFill>
                  <a:schemeClr val="accent5">
                    <a:lumMod val="75000"/>
                  </a:schemeClr>
                </a:solidFill>
              </a:rPr>
              <a:t>NO Encumbrance on the property</a:t>
            </a:r>
            <a:endParaRPr sz="2133" b="1" dirty="0">
              <a:solidFill>
                <a:schemeClr val="accent5">
                  <a:lumMod val="75000"/>
                </a:schemeClr>
              </a:solidFill>
            </a:endParaRPr>
          </a:p>
        </p:txBody>
      </p:sp>
      <p:cxnSp>
        <p:nvCxnSpPr>
          <p:cNvPr id="291" name="Google Shape;291;p43"/>
          <p:cNvCxnSpPr/>
          <p:nvPr/>
        </p:nvCxnSpPr>
        <p:spPr>
          <a:xfrm>
            <a:off x="2980400" y="1361304"/>
            <a:ext cx="901600" cy="0"/>
          </a:xfrm>
          <a:prstGeom prst="straightConnector1">
            <a:avLst/>
          </a:prstGeom>
          <a:noFill/>
          <a:ln w="76200" cap="flat" cmpd="sng">
            <a:solidFill>
              <a:srgbClr val="81ECEC"/>
            </a:solidFill>
            <a:prstDash val="solid"/>
            <a:round/>
            <a:headEnd type="none" w="med" len="med"/>
            <a:tailEnd type="none" w="med" len="med"/>
          </a:ln>
        </p:spPr>
      </p:cxnSp>
      <p:pic>
        <p:nvPicPr>
          <p:cNvPr id="4" name="Picture 3">
            <a:extLst>
              <a:ext uri="{FF2B5EF4-FFF2-40B4-BE49-F238E27FC236}">
                <a16:creationId xmlns:a16="http://schemas.microsoft.com/office/drawing/2014/main" id="{F2568232-820C-ECDF-1641-101F8AF11AC8}"/>
              </a:ext>
            </a:extLst>
          </p:cNvPr>
          <p:cNvPicPr>
            <a:picLocks noChangeAspect="1"/>
          </p:cNvPicPr>
          <p:nvPr/>
        </p:nvPicPr>
        <p:blipFill>
          <a:blip r:embed="rId3"/>
          <a:stretch>
            <a:fillRect/>
          </a:stretch>
        </p:blipFill>
        <p:spPr>
          <a:xfrm>
            <a:off x="6265777" y="490537"/>
            <a:ext cx="5441964" cy="570071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11" y="992767"/>
            <a:ext cx="11360800" cy="2736800"/>
          </a:xfrm>
          <a:prstGeom prst="rect">
            <a:avLst/>
          </a:prstGeom>
        </p:spPr>
        <p:txBody>
          <a:bodyPr spcFirstLastPara="1" wrap="square" lIns="121900" tIns="121900" rIns="121900" bIns="121900" anchor="b" anchorCtr="0">
            <a:normAutofit/>
          </a:bodyPr>
          <a:lstStyle/>
          <a:p>
            <a:endParaRPr/>
          </a:p>
        </p:txBody>
      </p:sp>
      <p:sp>
        <p:nvSpPr>
          <p:cNvPr id="55" name="Google Shape;55;p13"/>
          <p:cNvSpPr txBox="1">
            <a:spLocks noGrp="1"/>
          </p:cNvSpPr>
          <p:nvPr>
            <p:ph type="subTitle" idx="1"/>
          </p:nvPr>
        </p:nvSpPr>
        <p:spPr>
          <a:xfrm>
            <a:off x="415600" y="3778833"/>
            <a:ext cx="11360800" cy="1056800"/>
          </a:xfrm>
          <a:prstGeom prst="rect">
            <a:avLst/>
          </a:prstGeom>
        </p:spPr>
        <p:txBody>
          <a:bodyPr spcFirstLastPara="1" wrap="square" lIns="121900" tIns="121900" rIns="121900" bIns="121900" anchor="t" anchorCtr="0">
            <a:normAutofit/>
          </a:bodyPr>
          <a:lstStyle/>
          <a:p>
            <a:pPr marL="0" indent="0"/>
            <a:endParaRPr/>
          </a:p>
        </p:txBody>
      </p:sp>
      <p:pic>
        <p:nvPicPr>
          <p:cNvPr id="56" name="Google Shape;56;p13"/>
          <p:cNvPicPr preferRelativeResize="0"/>
          <p:nvPr/>
        </p:nvPicPr>
        <p:blipFill>
          <a:blip r:embed="rId3">
            <a:alphaModFix/>
          </a:blip>
          <a:stretch>
            <a:fillRect/>
          </a:stretch>
        </p:blipFill>
        <p:spPr>
          <a:xfrm>
            <a:off x="1" y="1"/>
            <a:ext cx="12192004" cy="6858001"/>
          </a:xfrm>
          <a:prstGeom prst="rect">
            <a:avLst/>
          </a:prstGeom>
          <a:noFill/>
          <a:ln>
            <a:noFill/>
          </a:ln>
        </p:spPr>
      </p:pic>
      <p:sp>
        <p:nvSpPr>
          <p:cNvPr id="57" name="Google Shape;57;p13"/>
          <p:cNvSpPr txBox="1"/>
          <p:nvPr/>
        </p:nvSpPr>
        <p:spPr>
          <a:xfrm>
            <a:off x="2103600" y="6011767"/>
            <a:ext cx="8306800" cy="703600"/>
          </a:xfrm>
          <a:prstGeom prst="rect">
            <a:avLst/>
          </a:prstGeom>
          <a:noFill/>
          <a:ln>
            <a:noFill/>
          </a:ln>
        </p:spPr>
        <p:txBody>
          <a:bodyPr spcFirstLastPara="1" wrap="square" lIns="121900" tIns="121900" rIns="121900" bIns="121900" anchor="t" anchorCtr="0">
            <a:noAutofit/>
          </a:bodyPr>
          <a:lstStyle/>
          <a:p>
            <a:pPr algn="ctr"/>
            <a:r>
              <a:rPr lang="en" sz="2533" dirty="0">
                <a:solidFill>
                  <a:schemeClr val="lt1"/>
                </a:solidFill>
                <a:uFill>
                  <a:noFill/>
                </a:uFill>
                <a:latin typeface="Montserrat Light"/>
                <a:ea typeface="Montserrat Light"/>
                <a:cs typeface="Montserrat Light"/>
                <a:sym typeface="Montserrat Light"/>
                <a:hlinkClick r:id="rId4">
                  <a:extLst>
                    <a:ext uri="{A12FA001-AC4F-418D-AE19-62706E023703}">
                      <ahyp:hlinkClr xmlns:ahyp="http://schemas.microsoft.com/office/drawing/2018/hyperlinkcolor" val="tx"/>
                    </a:ext>
                  </a:extLst>
                </a:hlinkClick>
              </a:rPr>
              <a:t>A film by Connecticut Public</a:t>
            </a:r>
            <a:endParaRPr sz="2533" dirty="0">
              <a:solidFill>
                <a:schemeClr val="lt1"/>
              </a:solidFill>
              <a:latin typeface="Montserrat Light"/>
              <a:ea typeface="Montserrat Light"/>
              <a:cs typeface="Montserrat Light"/>
              <a:sym typeface="Montserrat Light"/>
            </a:endParaRPr>
          </a:p>
        </p:txBody>
      </p:sp>
      <p:pic>
        <p:nvPicPr>
          <p:cNvPr id="58" name="Google Shape;58;p13"/>
          <p:cNvPicPr preferRelativeResize="0"/>
          <p:nvPr/>
        </p:nvPicPr>
        <p:blipFill rotWithShape="1">
          <a:blip r:embed="rId5">
            <a:alphaModFix/>
          </a:blip>
          <a:srcRect b="3605"/>
          <a:stretch/>
        </p:blipFill>
        <p:spPr>
          <a:xfrm>
            <a:off x="9738701" y="6042599"/>
            <a:ext cx="845167" cy="814700"/>
          </a:xfrm>
          <a:prstGeom prst="rect">
            <a:avLst/>
          </a:prstGeom>
          <a:noFill/>
          <a:ln>
            <a:noFill/>
          </a:ln>
        </p:spPr>
      </p:pic>
      <p:sp>
        <p:nvSpPr>
          <p:cNvPr id="59" name="Google Shape;59;p13"/>
          <p:cNvSpPr txBox="1"/>
          <p:nvPr/>
        </p:nvSpPr>
        <p:spPr>
          <a:xfrm>
            <a:off x="731333" y="6405700"/>
            <a:ext cx="10664800" cy="451302"/>
          </a:xfrm>
          <a:prstGeom prst="rect">
            <a:avLst/>
          </a:prstGeom>
          <a:noFill/>
          <a:ln>
            <a:noFill/>
          </a:ln>
        </p:spPr>
        <p:txBody>
          <a:bodyPr spcFirstLastPara="1" wrap="square" lIns="121900" tIns="121900" rIns="121900" bIns="121900" anchor="t" anchorCtr="0">
            <a:spAutoFit/>
          </a:bodyPr>
          <a:lstStyle/>
          <a:p>
            <a:pPr algn="ctr"/>
            <a:r>
              <a:rPr lang="en" sz="1333">
                <a:solidFill>
                  <a:schemeClr val="lt1"/>
                </a:solidFill>
                <a:latin typeface="Montserrat ExtraLight"/>
                <a:ea typeface="Montserrat ExtraLight"/>
                <a:cs typeface="Montserrat ExtraLight"/>
                <a:sym typeface="Montserrat ExtraLight"/>
              </a:rPr>
              <a:t>Director Julianne Varacchi Story Producer Sabrina Buckwalter Editor Tyler Russell</a:t>
            </a:r>
            <a:endParaRPr sz="1333">
              <a:solidFill>
                <a:schemeClr val="lt1"/>
              </a:solidFill>
              <a:latin typeface="Montserrat ExtraLight"/>
              <a:ea typeface="Montserrat ExtraLight"/>
              <a:cs typeface="Montserrat ExtraLight"/>
              <a:sym typeface="Montserrat ExtraLight"/>
            </a:endParaRPr>
          </a:p>
        </p:txBody>
      </p:sp>
      <p:pic>
        <p:nvPicPr>
          <p:cNvPr id="60" name="Google Shape;60;p13"/>
          <p:cNvPicPr preferRelativeResize="0"/>
          <p:nvPr/>
        </p:nvPicPr>
        <p:blipFill>
          <a:blip r:embed="rId6">
            <a:alphaModFix/>
          </a:blip>
          <a:stretch>
            <a:fillRect/>
          </a:stretch>
        </p:blipFill>
        <p:spPr>
          <a:xfrm>
            <a:off x="10387900" y="6107866"/>
            <a:ext cx="612368" cy="612333"/>
          </a:xfrm>
          <a:prstGeom prst="rect">
            <a:avLst/>
          </a:prstGeom>
          <a:noFill/>
          <a:ln>
            <a:noFill/>
          </a:ln>
        </p:spPr>
      </p:pic>
      <p:pic>
        <p:nvPicPr>
          <p:cNvPr id="61" name="Google Shape;61;p13"/>
          <p:cNvPicPr preferRelativeResize="0"/>
          <p:nvPr/>
        </p:nvPicPr>
        <p:blipFill>
          <a:blip r:embed="rId7">
            <a:alphaModFix/>
          </a:blip>
          <a:stretch>
            <a:fillRect/>
          </a:stretch>
        </p:blipFill>
        <p:spPr>
          <a:xfrm>
            <a:off x="11022764" y="6220418"/>
            <a:ext cx="1029800" cy="43216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E3D2"/>
        </a:solidFill>
        <a:effectLst/>
      </p:bgPr>
    </p:bg>
    <p:spTree>
      <p:nvGrpSpPr>
        <p:cNvPr id="1" name=""/>
        <p:cNvGrpSpPr/>
        <p:nvPr/>
      </p:nvGrpSpPr>
      <p:grpSpPr>
        <a:xfrm>
          <a:off x="0" y="0"/>
          <a:ext cx="0" cy="0"/>
          <a:chOff x="0" y="0"/>
          <a:chExt cx="0" cy="0"/>
        </a:xfrm>
      </p:grpSpPr>
      <p:grpSp>
        <p:nvGrpSpPr>
          <p:cNvPr id="2" name="Group 2"/>
          <p:cNvGrpSpPr/>
          <p:nvPr/>
        </p:nvGrpSpPr>
        <p:grpSpPr>
          <a:xfrm>
            <a:off x="1345406" y="-196453"/>
            <a:ext cx="9465469" cy="4006308"/>
            <a:chOff x="0" y="0"/>
            <a:chExt cx="13462000" cy="5697860"/>
          </a:xfrm>
        </p:grpSpPr>
        <p:pic>
          <p:nvPicPr>
            <p:cNvPr id="3" name="Picture 3"/>
            <p:cNvPicPr>
              <a:picLocks noChangeAspect="1"/>
            </p:cNvPicPr>
            <p:nvPr/>
          </p:nvPicPr>
          <p:blipFill>
            <a:blip r:embed="rId2"/>
            <a:srcRect t="11428" b="11428"/>
            <a:stretch>
              <a:fillRect/>
            </a:stretch>
          </p:blipFill>
          <p:spPr>
            <a:xfrm>
              <a:off x="0" y="0"/>
              <a:ext cx="13462000" cy="5697860"/>
            </a:xfrm>
            <a:prstGeom prst="rect">
              <a:avLst/>
            </a:prstGeom>
          </p:spPr>
        </p:pic>
      </p:grpSp>
      <p:sp>
        <p:nvSpPr>
          <p:cNvPr id="4" name="Freeform 4"/>
          <p:cNvSpPr/>
          <p:nvPr/>
        </p:nvSpPr>
        <p:spPr>
          <a:xfrm>
            <a:off x="2867511" y="4188981"/>
            <a:ext cx="6456980" cy="1264491"/>
          </a:xfrm>
          <a:custGeom>
            <a:avLst/>
            <a:gdLst/>
            <a:ahLst/>
            <a:cxnLst/>
            <a:rect l="l" t="t" r="r" b="b"/>
            <a:pathLst>
              <a:path w="6887445" h="1348790">
                <a:moveTo>
                  <a:pt x="0" y="0"/>
                </a:moveTo>
                <a:lnTo>
                  <a:pt x="6887444" y="0"/>
                </a:lnTo>
                <a:lnTo>
                  <a:pt x="6887444" y="1348789"/>
                </a:lnTo>
                <a:lnTo>
                  <a:pt x="0" y="1348789"/>
                </a:lnTo>
                <a:lnTo>
                  <a:pt x="0" y="0"/>
                </a:lnTo>
                <a:close/>
              </a:path>
            </a:pathLst>
          </a:custGeom>
          <a:blipFill>
            <a:blip r:embed="rId3">
              <a:extLst>
                <a:ext uri="{96DAC541-7B7A-43D3-8B79-37D633B846F1}">
                  <asvg:svgBlip xmlns:asvg="http://schemas.microsoft.com/office/drawing/2016/SVG/main" r:embed="rId4"/>
                </a:ext>
              </a:extLst>
            </a:blip>
            <a:stretch>
              <a:fillRect t="-205319" b="-205319"/>
            </a:stretch>
          </a:blipFill>
        </p:spPr>
        <p:txBody>
          <a:bodyPr/>
          <a:lstStyle/>
          <a:p>
            <a:pPr defTabSz="857250"/>
            <a:endParaRPr lang="en-US" sz="1688">
              <a:solidFill>
                <a:prstClr val="black"/>
              </a:solidFill>
              <a:latin typeface="Calibri"/>
            </a:endParaRPr>
          </a:p>
        </p:txBody>
      </p:sp>
      <p:sp>
        <p:nvSpPr>
          <p:cNvPr id="5" name="Freeform 5"/>
          <p:cNvSpPr/>
          <p:nvPr/>
        </p:nvSpPr>
        <p:spPr>
          <a:xfrm>
            <a:off x="1844365" y="3187166"/>
            <a:ext cx="1023146" cy="483669"/>
          </a:xfrm>
          <a:custGeom>
            <a:avLst/>
            <a:gdLst/>
            <a:ahLst/>
            <a:cxnLst/>
            <a:rect l="l" t="t" r="r" b="b"/>
            <a:pathLst>
              <a:path w="1091356" h="515914">
                <a:moveTo>
                  <a:pt x="0" y="0"/>
                </a:moveTo>
                <a:lnTo>
                  <a:pt x="1091356" y="0"/>
                </a:lnTo>
                <a:lnTo>
                  <a:pt x="1091356" y="515914"/>
                </a:lnTo>
                <a:lnTo>
                  <a:pt x="0" y="5159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endParaRPr lang="en-US" sz="1688">
              <a:solidFill>
                <a:prstClr val="black"/>
              </a:solidFill>
              <a:latin typeface="Calibri"/>
            </a:endParaRPr>
          </a:p>
        </p:txBody>
      </p:sp>
      <p:sp>
        <p:nvSpPr>
          <p:cNvPr id="6" name="TextBox 6"/>
          <p:cNvSpPr txBox="1"/>
          <p:nvPr/>
        </p:nvSpPr>
        <p:spPr>
          <a:xfrm>
            <a:off x="3165358" y="4565677"/>
            <a:ext cx="5861284" cy="595741"/>
          </a:xfrm>
          <a:prstGeom prst="rect">
            <a:avLst/>
          </a:prstGeom>
        </p:spPr>
        <p:txBody>
          <a:bodyPr lIns="0" tIns="0" rIns="0" bIns="0" rtlCol="0" anchor="t">
            <a:spAutoFit/>
          </a:bodyPr>
          <a:lstStyle/>
          <a:p>
            <a:pPr algn="ctr" defTabSz="857250">
              <a:lnSpc>
                <a:spcPts val="4573"/>
              </a:lnSpc>
            </a:pPr>
            <a:r>
              <a:rPr lang="en-US" sz="4528">
                <a:solidFill>
                  <a:srgbClr val="F2E3D2"/>
                </a:solidFill>
                <a:latin typeface="Vidaloka Bold"/>
              </a:rPr>
              <a:t>Why housing?</a:t>
            </a:r>
          </a:p>
        </p:txBody>
      </p:sp>
      <p:sp>
        <p:nvSpPr>
          <p:cNvPr id="7" name="TextBox 7"/>
          <p:cNvSpPr txBox="1"/>
          <p:nvPr/>
        </p:nvSpPr>
        <p:spPr>
          <a:xfrm>
            <a:off x="1524000" y="5831682"/>
            <a:ext cx="4907469" cy="1060675"/>
          </a:xfrm>
          <a:prstGeom prst="rect">
            <a:avLst/>
          </a:prstGeom>
        </p:spPr>
        <p:txBody>
          <a:bodyPr lIns="0" tIns="0" rIns="0" bIns="0" rtlCol="0" anchor="t">
            <a:spAutoFit/>
          </a:bodyPr>
          <a:lstStyle/>
          <a:p>
            <a:pPr marL="323853" lvl="1" indent="-161926" defTabSz="857250">
              <a:lnSpc>
                <a:spcPts val="2100"/>
              </a:lnSpc>
              <a:buFont typeface="Arial"/>
              <a:buChar char="•"/>
            </a:pPr>
            <a:r>
              <a:rPr lang="en-US" sz="1500">
                <a:solidFill>
                  <a:srgbClr val="000000"/>
                </a:solidFill>
                <a:latin typeface="Canva Sans"/>
              </a:rPr>
              <a:t>Previous work on education inequity</a:t>
            </a:r>
          </a:p>
          <a:p>
            <a:pPr marL="323853" lvl="1" indent="-161926" defTabSz="857250">
              <a:lnSpc>
                <a:spcPts val="2100"/>
              </a:lnSpc>
              <a:buFont typeface="Arial"/>
              <a:buChar char="•"/>
            </a:pPr>
            <a:r>
              <a:rPr lang="en-US" sz="1500">
                <a:solidFill>
                  <a:srgbClr val="000000"/>
                </a:solidFill>
                <a:latin typeface="Canva Sans"/>
              </a:rPr>
              <a:t>Ranked </a:t>
            </a:r>
            <a:r>
              <a:rPr lang="en-US" sz="1500" u="sng">
                <a:solidFill>
                  <a:srgbClr val="000000"/>
                </a:solidFill>
                <a:latin typeface="Canva Sans"/>
                <a:hlinkClick r:id="rId7" tooltip="https://www.consumeraffairs.com/moving/best-states-for-renters.html"/>
              </a:rPr>
              <a:t>worst state</a:t>
            </a:r>
            <a:r>
              <a:rPr lang="en-US" sz="1500">
                <a:solidFill>
                  <a:srgbClr val="000000"/>
                </a:solidFill>
                <a:latin typeface="Canva Sans"/>
              </a:rPr>
              <a:t> in the nation for renters</a:t>
            </a:r>
          </a:p>
          <a:p>
            <a:pPr marL="323853" lvl="1" indent="-161926" defTabSz="857250">
              <a:lnSpc>
                <a:spcPts val="2100"/>
              </a:lnSpc>
              <a:buFont typeface="Arial"/>
              <a:buChar char="•"/>
            </a:pPr>
            <a:r>
              <a:rPr lang="en-US" sz="1500">
                <a:solidFill>
                  <a:srgbClr val="000000"/>
                </a:solidFill>
                <a:latin typeface="Canva Sans"/>
              </a:rPr>
              <a:t>More housing is not enough; rise of tenant unions</a:t>
            </a:r>
          </a:p>
          <a:p>
            <a:pPr algn="ctr" defTabSz="857250">
              <a:lnSpc>
                <a:spcPts val="2100"/>
              </a:lnSpc>
            </a:pPr>
            <a:endParaRPr lang="en-US" sz="1500">
              <a:solidFill>
                <a:srgbClr val="000000"/>
              </a:solidFill>
              <a:latin typeface="Canva Sans"/>
            </a:endParaRPr>
          </a:p>
        </p:txBody>
      </p:sp>
      <p:sp>
        <p:nvSpPr>
          <p:cNvPr id="8" name="TextBox 8"/>
          <p:cNvSpPr txBox="1"/>
          <p:nvPr/>
        </p:nvSpPr>
        <p:spPr>
          <a:xfrm>
            <a:off x="6431470" y="5783870"/>
            <a:ext cx="4907469" cy="1060675"/>
          </a:xfrm>
          <a:prstGeom prst="rect">
            <a:avLst/>
          </a:prstGeom>
        </p:spPr>
        <p:txBody>
          <a:bodyPr lIns="0" tIns="0" rIns="0" bIns="0" rtlCol="0" anchor="t">
            <a:spAutoFit/>
          </a:bodyPr>
          <a:lstStyle/>
          <a:p>
            <a:pPr marL="323853" lvl="1" indent="-161926" defTabSz="857250">
              <a:lnSpc>
                <a:spcPts val="2100"/>
              </a:lnSpc>
              <a:buFont typeface="Arial"/>
              <a:buChar char="•"/>
            </a:pPr>
            <a:r>
              <a:rPr lang="en-US" sz="1500">
                <a:solidFill>
                  <a:srgbClr val="000000"/>
                </a:solidFill>
                <a:latin typeface="Canva Sans"/>
              </a:rPr>
              <a:t>CT hit highest numbers of homeless</a:t>
            </a:r>
          </a:p>
          <a:p>
            <a:pPr marL="323853" lvl="1" indent="-161926" defTabSz="857250">
              <a:lnSpc>
                <a:spcPts val="2100"/>
              </a:lnSpc>
              <a:buFont typeface="Arial"/>
              <a:buChar char="•"/>
            </a:pPr>
            <a:r>
              <a:rPr lang="en-US" sz="1500">
                <a:solidFill>
                  <a:srgbClr val="000000"/>
                </a:solidFill>
                <a:latin typeface="Canva Sans"/>
              </a:rPr>
              <a:t>Lowest vacancy rate in state 2022</a:t>
            </a:r>
          </a:p>
          <a:p>
            <a:pPr marL="323853" lvl="1" indent="-161926" defTabSz="857250">
              <a:lnSpc>
                <a:spcPts val="2100"/>
              </a:lnSpc>
              <a:buFont typeface="Arial"/>
              <a:buChar char="•"/>
            </a:pPr>
            <a:r>
              <a:rPr lang="en-US" sz="1500">
                <a:solidFill>
                  <a:srgbClr val="000000"/>
                </a:solidFill>
                <a:latin typeface="Canva Sans"/>
              </a:rPr>
              <a:t>Sixth overall in oldest housing stock</a:t>
            </a:r>
          </a:p>
          <a:p>
            <a:pPr algn="ctr" defTabSz="857250">
              <a:lnSpc>
                <a:spcPts val="2100"/>
              </a:lnSpc>
            </a:pPr>
            <a:endParaRPr lang="en-US" sz="1500">
              <a:solidFill>
                <a:srgbClr val="000000"/>
              </a:solidFill>
              <a:latin typeface="Canva Sans"/>
            </a:endParaRPr>
          </a:p>
        </p:txBody>
      </p:sp>
      <p:sp>
        <p:nvSpPr>
          <p:cNvPr id="9" name="TextBox 9"/>
          <p:cNvSpPr txBox="1"/>
          <p:nvPr/>
        </p:nvSpPr>
        <p:spPr>
          <a:xfrm>
            <a:off x="1701570" y="2822544"/>
            <a:ext cx="2564215" cy="348750"/>
          </a:xfrm>
          <a:prstGeom prst="rect">
            <a:avLst/>
          </a:prstGeom>
        </p:spPr>
        <p:txBody>
          <a:bodyPr lIns="0" tIns="0" rIns="0" bIns="0" rtlCol="0" anchor="t">
            <a:spAutoFit/>
          </a:bodyPr>
          <a:lstStyle/>
          <a:p>
            <a:pPr algn="ctr" defTabSz="857250">
              <a:lnSpc>
                <a:spcPts val="2887"/>
              </a:lnSpc>
            </a:pPr>
            <a:r>
              <a:rPr lang="en-US" sz="2062">
                <a:solidFill>
                  <a:srgbClr val="000000"/>
                </a:solidFill>
                <a:latin typeface="Canva Sans Bold"/>
              </a:rPr>
              <a:t>Fairfield (large lots) </a:t>
            </a:r>
          </a:p>
        </p:txBody>
      </p:sp>
      <p:sp>
        <p:nvSpPr>
          <p:cNvPr id="10" name="TextBox 10"/>
          <p:cNvSpPr txBox="1"/>
          <p:nvPr/>
        </p:nvSpPr>
        <p:spPr>
          <a:xfrm>
            <a:off x="7669701" y="493216"/>
            <a:ext cx="2932566" cy="348750"/>
          </a:xfrm>
          <a:prstGeom prst="rect">
            <a:avLst/>
          </a:prstGeom>
        </p:spPr>
        <p:txBody>
          <a:bodyPr lIns="0" tIns="0" rIns="0" bIns="0" rtlCol="0" anchor="t">
            <a:spAutoFit/>
          </a:bodyPr>
          <a:lstStyle/>
          <a:p>
            <a:pPr algn="ctr" defTabSz="857250">
              <a:lnSpc>
                <a:spcPts val="2887"/>
              </a:lnSpc>
            </a:pPr>
            <a:r>
              <a:rPr lang="en-US" sz="2062">
                <a:solidFill>
                  <a:srgbClr val="000000"/>
                </a:solidFill>
                <a:latin typeface="Canva Sans Bold"/>
              </a:rPr>
              <a:t>Bridgeport (small lots) </a:t>
            </a:r>
          </a:p>
        </p:txBody>
      </p:sp>
      <p:sp>
        <p:nvSpPr>
          <p:cNvPr id="11" name="Freeform 11"/>
          <p:cNvSpPr/>
          <p:nvPr/>
        </p:nvSpPr>
        <p:spPr>
          <a:xfrm rot="-10800000">
            <a:off x="9324490" y="842666"/>
            <a:ext cx="1023146" cy="483669"/>
          </a:xfrm>
          <a:custGeom>
            <a:avLst/>
            <a:gdLst/>
            <a:ahLst/>
            <a:cxnLst/>
            <a:rect l="l" t="t" r="r" b="b"/>
            <a:pathLst>
              <a:path w="1091356" h="515914">
                <a:moveTo>
                  <a:pt x="0" y="0"/>
                </a:moveTo>
                <a:lnTo>
                  <a:pt x="1091356" y="0"/>
                </a:lnTo>
                <a:lnTo>
                  <a:pt x="1091356" y="515913"/>
                </a:lnTo>
                <a:lnTo>
                  <a:pt x="0" y="5159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endParaRPr lang="en-US" sz="1688">
              <a:solidFill>
                <a:prstClr val="black"/>
              </a:solidFill>
              <a:latin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E3D2"/>
        </a:solidFill>
        <a:effectLst/>
      </p:bgPr>
    </p:bg>
    <p:spTree>
      <p:nvGrpSpPr>
        <p:cNvPr id="1" name=""/>
        <p:cNvGrpSpPr/>
        <p:nvPr/>
      </p:nvGrpSpPr>
      <p:grpSpPr>
        <a:xfrm>
          <a:off x="0" y="0"/>
          <a:ext cx="0" cy="0"/>
          <a:chOff x="0" y="0"/>
          <a:chExt cx="0" cy="0"/>
        </a:xfrm>
      </p:grpSpPr>
      <p:grpSp>
        <p:nvGrpSpPr>
          <p:cNvPr id="2" name="Group 2"/>
          <p:cNvGrpSpPr/>
          <p:nvPr/>
        </p:nvGrpSpPr>
        <p:grpSpPr>
          <a:xfrm>
            <a:off x="1370774" y="0"/>
            <a:ext cx="9450453" cy="6270427"/>
            <a:chOff x="0" y="0"/>
            <a:chExt cx="13440644" cy="8917940"/>
          </a:xfrm>
        </p:grpSpPr>
        <p:pic>
          <p:nvPicPr>
            <p:cNvPr id="3" name="Picture 3"/>
            <p:cNvPicPr>
              <a:picLocks noChangeAspect="1"/>
            </p:cNvPicPr>
            <p:nvPr/>
          </p:nvPicPr>
          <p:blipFill>
            <a:blip r:embed="rId2"/>
            <a:srcRect t="63" b="63"/>
            <a:stretch>
              <a:fillRect/>
            </a:stretch>
          </p:blipFill>
          <p:spPr>
            <a:xfrm>
              <a:off x="0" y="0"/>
              <a:ext cx="13440644" cy="8917940"/>
            </a:xfrm>
            <a:prstGeom prst="rect">
              <a:avLst/>
            </a:prstGeom>
          </p:spPr>
        </p:pic>
      </p:grpSp>
      <p:grpSp>
        <p:nvGrpSpPr>
          <p:cNvPr id="4" name="Group 4"/>
          <p:cNvGrpSpPr/>
          <p:nvPr/>
        </p:nvGrpSpPr>
        <p:grpSpPr>
          <a:xfrm>
            <a:off x="3248417" y="5959327"/>
            <a:ext cx="5695167" cy="758198"/>
            <a:chOff x="0" y="0"/>
            <a:chExt cx="2249943" cy="299535"/>
          </a:xfrm>
        </p:grpSpPr>
        <p:sp>
          <p:nvSpPr>
            <p:cNvPr id="5" name="Freeform 5"/>
            <p:cNvSpPr/>
            <p:nvPr/>
          </p:nvSpPr>
          <p:spPr>
            <a:xfrm>
              <a:off x="0" y="0"/>
              <a:ext cx="2249943" cy="299535"/>
            </a:xfrm>
            <a:custGeom>
              <a:avLst/>
              <a:gdLst/>
              <a:ahLst/>
              <a:cxnLst/>
              <a:rect l="l" t="t" r="r" b="b"/>
              <a:pathLst>
                <a:path w="2249943" h="299535">
                  <a:moveTo>
                    <a:pt x="0" y="0"/>
                  </a:moveTo>
                  <a:lnTo>
                    <a:pt x="2249943" y="0"/>
                  </a:lnTo>
                  <a:lnTo>
                    <a:pt x="2249943" y="299535"/>
                  </a:lnTo>
                  <a:lnTo>
                    <a:pt x="0" y="299535"/>
                  </a:lnTo>
                  <a:close/>
                </a:path>
              </a:pathLst>
            </a:custGeom>
            <a:solidFill>
              <a:srgbClr val="4B8185"/>
            </a:solidFill>
          </p:spPr>
          <p:txBody>
            <a:bodyPr/>
            <a:lstStyle/>
            <a:p>
              <a:pPr defTabSz="857250"/>
              <a:endParaRPr lang="en-US" sz="1688">
                <a:solidFill>
                  <a:prstClr val="black"/>
                </a:solidFill>
                <a:latin typeface="Calibri"/>
              </a:endParaRPr>
            </a:p>
          </p:txBody>
        </p:sp>
        <p:sp>
          <p:nvSpPr>
            <p:cNvPr id="6" name="TextBox 6"/>
            <p:cNvSpPr txBox="1"/>
            <p:nvPr/>
          </p:nvSpPr>
          <p:spPr>
            <a:xfrm>
              <a:off x="0" y="-28575"/>
              <a:ext cx="2249943" cy="328110"/>
            </a:xfrm>
            <a:prstGeom prst="rect">
              <a:avLst/>
            </a:prstGeom>
          </p:spPr>
          <p:txBody>
            <a:bodyPr lIns="47625" tIns="47625" rIns="47625" bIns="47625" rtlCol="0" anchor="ctr"/>
            <a:lstStyle/>
            <a:p>
              <a:pPr algn="ctr" defTabSz="857250">
                <a:lnSpc>
                  <a:spcPts val="1457"/>
                </a:lnSpc>
              </a:pPr>
              <a:r>
                <a:rPr lang="en-US" sz="1041" spc="364">
                  <a:solidFill>
                    <a:srgbClr val="000000"/>
                  </a:solidFill>
                  <a:latin typeface="Glacial Indifference"/>
                </a:rPr>
                <a:t>IF AN APPLICATION MEETS THE CRITERIA OUTLINED IN THE DISTRICT’S ZONING CODE, IT WILL BE APPROVED. </a:t>
              </a:r>
            </a:p>
          </p:txBody>
        </p:sp>
      </p:grpSp>
      <p:sp>
        <p:nvSpPr>
          <p:cNvPr id="7" name="TextBox 7"/>
          <p:cNvSpPr txBox="1"/>
          <p:nvPr/>
        </p:nvSpPr>
        <p:spPr>
          <a:xfrm>
            <a:off x="8080205" y="6687742"/>
            <a:ext cx="2587795" cy="169598"/>
          </a:xfrm>
          <a:prstGeom prst="rect">
            <a:avLst/>
          </a:prstGeom>
        </p:spPr>
        <p:txBody>
          <a:bodyPr lIns="0" tIns="0" rIns="0" bIns="0" rtlCol="0" anchor="t">
            <a:spAutoFit/>
          </a:bodyPr>
          <a:lstStyle/>
          <a:p>
            <a:pPr algn="ctr" defTabSz="857250">
              <a:lnSpc>
                <a:spcPts val="1444"/>
              </a:lnSpc>
            </a:pPr>
            <a:r>
              <a:rPr lang="en-US" sz="1031">
                <a:solidFill>
                  <a:srgbClr val="000000"/>
                </a:solidFill>
                <a:latin typeface="Canva Sans"/>
              </a:rPr>
              <a:t>Credit: https://www.zoningatlas.org/atlas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255"/>
        <p:cNvGrpSpPr/>
        <p:nvPr/>
      </p:nvGrpSpPr>
      <p:grpSpPr>
        <a:xfrm>
          <a:off x="0" y="0"/>
          <a:ext cx="0" cy="0"/>
          <a:chOff x="0" y="0"/>
          <a:chExt cx="0" cy="0"/>
        </a:xfrm>
      </p:grpSpPr>
      <p:sp>
        <p:nvSpPr>
          <p:cNvPr id="256" name="Google Shape;256;p40"/>
          <p:cNvSpPr txBox="1">
            <a:spLocks noGrp="1"/>
          </p:cNvSpPr>
          <p:nvPr>
            <p:ph type="title" idx="4"/>
          </p:nvPr>
        </p:nvSpPr>
        <p:spPr>
          <a:xfrm>
            <a:off x="-15800" y="1236100"/>
            <a:ext cx="12192000" cy="643200"/>
          </a:xfrm>
          <a:prstGeom prst="rect">
            <a:avLst/>
          </a:prstGeom>
        </p:spPr>
        <p:txBody>
          <a:bodyPr spcFirstLastPara="1" wrap="square" lIns="121900" tIns="121900" rIns="121900" bIns="121900" anchor="t" anchorCtr="0">
            <a:noAutofit/>
          </a:bodyPr>
          <a:lstStyle/>
          <a:p>
            <a:r>
              <a:rPr lang="en-US" sz="3200" dirty="0">
                <a:solidFill>
                  <a:schemeClr val="accent6">
                    <a:lumMod val="25000"/>
                  </a:schemeClr>
                </a:solidFill>
              </a:rPr>
              <a:t>Two Public Histories of Housing in Connecticut</a:t>
            </a:r>
          </a:p>
        </p:txBody>
      </p:sp>
      <p:sp>
        <p:nvSpPr>
          <p:cNvPr id="257" name="Google Shape;257;p40"/>
          <p:cNvSpPr txBox="1">
            <a:spLocks noGrp="1"/>
          </p:cNvSpPr>
          <p:nvPr>
            <p:ph type="sldNum" idx="12"/>
          </p:nvPr>
        </p:nvSpPr>
        <p:spPr>
          <a:xfrm>
            <a:off x="11398211" y="6217623"/>
            <a:ext cx="731600" cy="524800"/>
          </a:xfrm>
          <a:prstGeom prst="rect">
            <a:avLst/>
          </a:prstGeom>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s" sz="1600" b="0" i="0" u="none" strike="noStrike" kern="0" cap="none" spc="0" normalizeH="0" baseline="0" noProof="0">
                <a:ln>
                  <a:noFill/>
                </a:ln>
                <a:solidFill>
                  <a:srgbClr val="CCCCCC"/>
                </a:solidFill>
                <a:effectLst/>
                <a:uLnTx/>
                <a:uFillTx/>
                <a:latin typeface="Arvo"/>
                <a:sym typeface="Arvo"/>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2</a:t>
            </a:fld>
            <a:endParaRPr kumimoji="0" sz="1600" b="0" i="0" u="none" strike="noStrike" kern="0" cap="none" spc="0" normalizeH="0" baseline="0" noProof="0">
              <a:ln>
                <a:noFill/>
              </a:ln>
              <a:solidFill>
                <a:srgbClr val="CCCCCC"/>
              </a:solidFill>
              <a:effectLst/>
              <a:uLnTx/>
              <a:uFillTx/>
              <a:latin typeface="Arvo"/>
              <a:sym typeface="Arvo"/>
            </a:endParaRPr>
          </a:p>
        </p:txBody>
      </p:sp>
      <p:cxnSp>
        <p:nvCxnSpPr>
          <p:cNvPr id="258" name="Google Shape;258;p40"/>
          <p:cNvCxnSpPr/>
          <p:nvPr/>
        </p:nvCxnSpPr>
        <p:spPr>
          <a:xfrm>
            <a:off x="6067400" y="2588567"/>
            <a:ext cx="0" cy="2570000"/>
          </a:xfrm>
          <a:prstGeom prst="straightConnector1">
            <a:avLst/>
          </a:prstGeom>
          <a:noFill/>
          <a:ln w="38100" cap="flat" cmpd="sng">
            <a:solidFill>
              <a:srgbClr val="81ECEC"/>
            </a:solidFill>
            <a:prstDash val="solid"/>
            <a:round/>
            <a:headEnd type="none" w="med" len="med"/>
            <a:tailEnd type="none" w="med" len="med"/>
          </a:ln>
        </p:spPr>
      </p:cxnSp>
      <p:sp>
        <p:nvSpPr>
          <p:cNvPr id="259" name="Google Shape;259;p40"/>
          <p:cNvSpPr txBox="1">
            <a:spLocks noGrp="1"/>
          </p:cNvSpPr>
          <p:nvPr>
            <p:ph type="ctrTitle"/>
          </p:nvPr>
        </p:nvSpPr>
        <p:spPr>
          <a:xfrm>
            <a:off x="1484304" y="2095400"/>
            <a:ext cx="4226000" cy="859600"/>
          </a:xfrm>
          <a:prstGeom prst="rect">
            <a:avLst/>
          </a:prstGeom>
        </p:spPr>
        <p:txBody>
          <a:bodyPr spcFirstLastPara="1" wrap="square" lIns="121900" tIns="121900" rIns="121900" bIns="121900" anchor="b" anchorCtr="0">
            <a:noAutofit/>
          </a:bodyPr>
          <a:lstStyle/>
          <a:p>
            <a:pPr algn="ctr"/>
            <a:r>
              <a:rPr lang="es" dirty="0">
                <a:solidFill>
                  <a:schemeClr val="accent6">
                    <a:lumMod val="25000"/>
                  </a:schemeClr>
                </a:solidFill>
                <a:latin typeface="Ubuntu" panose="020F0502020204030204" pitchFamily="34" charset="0"/>
                <a:ea typeface="Ubuntu Medium"/>
                <a:cs typeface="Ubuntu Medium"/>
                <a:sym typeface="Ubuntu Medium"/>
              </a:rPr>
              <a:t>Part 1:</a:t>
            </a:r>
            <a:endParaRPr dirty="0">
              <a:solidFill>
                <a:schemeClr val="accent6">
                  <a:lumMod val="25000"/>
                </a:schemeClr>
              </a:solidFill>
              <a:latin typeface="Ubuntu" panose="020F0502020204030204" pitchFamily="34" charset="0"/>
            </a:endParaRPr>
          </a:p>
        </p:txBody>
      </p:sp>
      <p:sp>
        <p:nvSpPr>
          <p:cNvPr id="260" name="Google Shape;260;p40"/>
          <p:cNvSpPr txBox="1">
            <a:spLocks noGrp="1"/>
          </p:cNvSpPr>
          <p:nvPr>
            <p:ph type="subTitle" idx="1"/>
          </p:nvPr>
        </p:nvSpPr>
        <p:spPr>
          <a:xfrm>
            <a:off x="1484300" y="2902667"/>
            <a:ext cx="4135200" cy="3160676"/>
          </a:xfrm>
          <a:prstGeom prst="rect">
            <a:avLst/>
          </a:prstGeom>
        </p:spPr>
        <p:txBody>
          <a:bodyPr spcFirstLastPara="1" wrap="square" lIns="121900" tIns="121900" rIns="121900" bIns="121900" anchor="t" anchorCtr="0">
            <a:noAutofit/>
          </a:bodyPr>
          <a:lstStyle/>
          <a:p>
            <a:pPr marL="0" indent="0" algn="ctr"/>
            <a:r>
              <a:rPr lang="es" sz="3200" dirty="0">
                <a:solidFill>
                  <a:schemeClr val="bg2"/>
                </a:solidFill>
              </a:rPr>
              <a:t>How to find and reject racist covenants in Connecticut Town Land Records</a:t>
            </a:r>
          </a:p>
          <a:p>
            <a:pPr marL="0" indent="0" algn="ctr"/>
            <a:r>
              <a:rPr lang="es" sz="3200" b="1" dirty="0">
                <a:solidFill>
                  <a:schemeClr val="bg2"/>
                </a:solidFill>
                <a:hlinkClick r:id="rId3"/>
              </a:rPr>
              <a:t>myCTdeed.com</a:t>
            </a:r>
            <a:endParaRPr sz="3200" b="1" dirty="0">
              <a:solidFill>
                <a:schemeClr val="bg2"/>
              </a:solidFill>
            </a:endParaRPr>
          </a:p>
        </p:txBody>
      </p:sp>
      <p:sp>
        <p:nvSpPr>
          <p:cNvPr id="261" name="Google Shape;261;p40"/>
          <p:cNvSpPr txBox="1">
            <a:spLocks noGrp="1"/>
          </p:cNvSpPr>
          <p:nvPr>
            <p:ph type="ctrTitle" idx="2"/>
          </p:nvPr>
        </p:nvSpPr>
        <p:spPr>
          <a:xfrm>
            <a:off x="6424504" y="2095400"/>
            <a:ext cx="4226000" cy="859600"/>
          </a:xfrm>
          <a:prstGeom prst="rect">
            <a:avLst/>
          </a:prstGeom>
        </p:spPr>
        <p:txBody>
          <a:bodyPr spcFirstLastPara="1" wrap="square" lIns="121900" tIns="121900" rIns="121900" bIns="121900" anchor="b" anchorCtr="0">
            <a:noAutofit/>
          </a:bodyPr>
          <a:lstStyle/>
          <a:p>
            <a:pPr algn="ctr"/>
            <a:r>
              <a:rPr lang="es" dirty="0">
                <a:solidFill>
                  <a:schemeClr val="accent6">
                    <a:lumMod val="25000"/>
                  </a:schemeClr>
                </a:solidFill>
              </a:rPr>
              <a:t>Part 2:</a:t>
            </a:r>
            <a:endParaRPr dirty="0">
              <a:solidFill>
                <a:schemeClr val="accent6">
                  <a:lumMod val="25000"/>
                </a:schemeClr>
              </a:solidFill>
            </a:endParaRPr>
          </a:p>
        </p:txBody>
      </p:sp>
      <p:sp>
        <p:nvSpPr>
          <p:cNvPr id="262" name="Google Shape;262;p40"/>
          <p:cNvSpPr txBox="1">
            <a:spLocks noGrp="1"/>
          </p:cNvSpPr>
          <p:nvPr>
            <p:ph type="subTitle" idx="3"/>
          </p:nvPr>
        </p:nvSpPr>
        <p:spPr>
          <a:xfrm>
            <a:off x="6424500" y="2902667"/>
            <a:ext cx="4135200" cy="2830400"/>
          </a:xfrm>
          <a:prstGeom prst="rect">
            <a:avLst/>
          </a:prstGeom>
        </p:spPr>
        <p:txBody>
          <a:bodyPr spcFirstLastPara="1" wrap="square" lIns="121900" tIns="121900" rIns="121900" bIns="121900" anchor="t" anchorCtr="0">
            <a:noAutofit/>
          </a:bodyPr>
          <a:lstStyle/>
          <a:p>
            <a:pPr marL="0" indent="0" algn="ctr"/>
            <a:r>
              <a:rPr lang="es" sz="3200" dirty="0">
                <a:solidFill>
                  <a:schemeClr val="bg2"/>
                </a:solidFill>
              </a:rPr>
              <a:t>Fighting for Home: How Housing Policy Keeps Connecticut Segregated</a:t>
            </a:r>
          </a:p>
          <a:p>
            <a:pPr marL="0" indent="0" algn="ctr"/>
            <a:r>
              <a:rPr lang="es" sz="3200" dirty="0">
                <a:solidFill>
                  <a:schemeClr val="bg2"/>
                </a:solidFill>
              </a:rPr>
              <a:t>Airs 6/27 !</a:t>
            </a:r>
            <a:endParaRPr sz="3200" dirty="0">
              <a:solidFill>
                <a:schemeClr val="bg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E3D2"/>
        </a:solidFill>
        <a:effectLst/>
      </p:bgPr>
    </p:bg>
    <p:spTree>
      <p:nvGrpSpPr>
        <p:cNvPr id="1" name=""/>
        <p:cNvGrpSpPr/>
        <p:nvPr/>
      </p:nvGrpSpPr>
      <p:grpSpPr>
        <a:xfrm>
          <a:off x="0" y="0"/>
          <a:ext cx="0" cy="0"/>
          <a:chOff x="0" y="0"/>
          <a:chExt cx="0" cy="0"/>
        </a:xfrm>
      </p:grpSpPr>
      <p:grpSp>
        <p:nvGrpSpPr>
          <p:cNvPr id="2" name="Group 2"/>
          <p:cNvGrpSpPr/>
          <p:nvPr/>
        </p:nvGrpSpPr>
        <p:grpSpPr>
          <a:xfrm>
            <a:off x="1309687" y="-89297"/>
            <a:ext cx="9614031" cy="6354431"/>
            <a:chOff x="0" y="0"/>
            <a:chExt cx="13673288" cy="9037414"/>
          </a:xfrm>
        </p:grpSpPr>
        <p:pic>
          <p:nvPicPr>
            <p:cNvPr id="3" name="Picture 3"/>
            <p:cNvPicPr>
              <a:picLocks noChangeAspect="1"/>
            </p:cNvPicPr>
            <p:nvPr/>
          </p:nvPicPr>
          <p:blipFill>
            <a:blip r:embed="rId2"/>
            <a:srcRect l="537" r="537"/>
            <a:stretch>
              <a:fillRect/>
            </a:stretch>
          </p:blipFill>
          <p:spPr>
            <a:xfrm>
              <a:off x="0" y="0"/>
              <a:ext cx="13673288" cy="9037414"/>
            </a:xfrm>
            <a:prstGeom prst="rect">
              <a:avLst/>
            </a:prstGeom>
          </p:spPr>
        </p:pic>
      </p:grpSp>
      <p:grpSp>
        <p:nvGrpSpPr>
          <p:cNvPr id="4" name="Group 4"/>
          <p:cNvGrpSpPr/>
          <p:nvPr/>
        </p:nvGrpSpPr>
        <p:grpSpPr>
          <a:xfrm>
            <a:off x="3248417" y="5959327"/>
            <a:ext cx="5695167" cy="758198"/>
            <a:chOff x="0" y="0"/>
            <a:chExt cx="2249943" cy="299535"/>
          </a:xfrm>
        </p:grpSpPr>
        <p:sp>
          <p:nvSpPr>
            <p:cNvPr id="5" name="Freeform 5"/>
            <p:cNvSpPr/>
            <p:nvPr/>
          </p:nvSpPr>
          <p:spPr>
            <a:xfrm>
              <a:off x="0" y="0"/>
              <a:ext cx="2249943" cy="299535"/>
            </a:xfrm>
            <a:custGeom>
              <a:avLst/>
              <a:gdLst/>
              <a:ahLst/>
              <a:cxnLst/>
              <a:rect l="l" t="t" r="r" b="b"/>
              <a:pathLst>
                <a:path w="2249943" h="299535">
                  <a:moveTo>
                    <a:pt x="0" y="0"/>
                  </a:moveTo>
                  <a:lnTo>
                    <a:pt x="2249943" y="0"/>
                  </a:lnTo>
                  <a:lnTo>
                    <a:pt x="2249943" y="299535"/>
                  </a:lnTo>
                  <a:lnTo>
                    <a:pt x="0" y="299535"/>
                  </a:lnTo>
                  <a:close/>
                </a:path>
              </a:pathLst>
            </a:custGeom>
            <a:solidFill>
              <a:srgbClr val="4B8185"/>
            </a:solidFill>
          </p:spPr>
          <p:txBody>
            <a:bodyPr/>
            <a:lstStyle/>
            <a:p>
              <a:pPr defTabSz="857250"/>
              <a:endParaRPr lang="en-US" sz="1688">
                <a:solidFill>
                  <a:prstClr val="black"/>
                </a:solidFill>
                <a:latin typeface="Calibri"/>
              </a:endParaRPr>
            </a:p>
          </p:txBody>
        </p:sp>
        <p:sp>
          <p:nvSpPr>
            <p:cNvPr id="6" name="TextBox 6"/>
            <p:cNvSpPr txBox="1"/>
            <p:nvPr/>
          </p:nvSpPr>
          <p:spPr>
            <a:xfrm>
              <a:off x="0" y="-28575"/>
              <a:ext cx="2249943" cy="328110"/>
            </a:xfrm>
            <a:prstGeom prst="rect">
              <a:avLst/>
            </a:prstGeom>
          </p:spPr>
          <p:txBody>
            <a:bodyPr lIns="47625" tIns="47625" rIns="47625" bIns="47625" rtlCol="0" anchor="ctr"/>
            <a:lstStyle/>
            <a:p>
              <a:pPr algn="ctr" defTabSz="857250">
                <a:lnSpc>
                  <a:spcPts val="1457"/>
                </a:lnSpc>
              </a:pPr>
              <a:r>
                <a:rPr lang="en-US" sz="1041" spc="364">
                  <a:solidFill>
                    <a:srgbClr val="000000"/>
                  </a:solidFill>
                  <a:latin typeface="Glacial Indifference"/>
                </a:rPr>
                <a:t>IF AN APPLICATION MEETS THE CRITERIA OUTLINED IN THE DISTRICT’S ZONING CODE, IT WILL BE APPROVED. </a:t>
              </a:r>
            </a:p>
          </p:txBody>
        </p:sp>
      </p:grpSp>
      <p:sp>
        <p:nvSpPr>
          <p:cNvPr id="7" name="TextBox 7"/>
          <p:cNvSpPr txBox="1"/>
          <p:nvPr/>
        </p:nvSpPr>
        <p:spPr>
          <a:xfrm>
            <a:off x="8080205" y="6687742"/>
            <a:ext cx="2587795" cy="169598"/>
          </a:xfrm>
          <a:prstGeom prst="rect">
            <a:avLst/>
          </a:prstGeom>
        </p:spPr>
        <p:txBody>
          <a:bodyPr lIns="0" tIns="0" rIns="0" bIns="0" rtlCol="0" anchor="t">
            <a:spAutoFit/>
          </a:bodyPr>
          <a:lstStyle/>
          <a:p>
            <a:pPr algn="ctr" defTabSz="857250">
              <a:lnSpc>
                <a:spcPts val="1444"/>
              </a:lnSpc>
            </a:pPr>
            <a:r>
              <a:rPr lang="en-US" sz="1031">
                <a:solidFill>
                  <a:srgbClr val="000000"/>
                </a:solidFill>
                <a:latin typeface="Canva Sans"/>
              </a:rPr>
              <a:t>Credit: https://www.zoningatlas.org/atlas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E3D2"/>
        </a:solidFill>
        <a:effectLst/>
      </p:bgPr>
    </p:bg>
    <p:spTree>
      <p:nvGrpSpPr>
        <p:cNvPr id="1" name=""/>
        <p:cNvGrpSpPr/>
        <p:nvPr/>
      </p:nvGrpSpPr>
      <p:grpSpPr>
        <a:xfrm>
          <a:off x="0" y="0"/>
          <a:ext cx="0" cy="0"/>
          <a:chOff x="0" y="0"/>
          <a:chExt cx="0" cy="0"/>
        </a:xfrm>
      </p:grpSpPr>
      <p:grpSp>
        <p:nvGrpSpPr>
          <p:cNvPr id="2" name="Group 2"/>
          <p:cNvGrpSpPr/>
          <p:nvPr/>
        </p:nvGrpSpPr>
        <p:grpSpPr>
          <a:xfrm>
            <a:off x="1309687" y="-89297"/>
            <a:ext cx="9614031" cy="6354431"/>
            <a:chOff x="0" y="0"/>
            <a:chExt cx="13673288" cy="9037414"/>
          </a:xfrm>
        </p:grpSpPr>
        <p:pic>
          <p:nvPicPr>
            <p:cNvPr id="3" name="Picture 3"/>
            <p:cNvPicPr>
              <a:picLocks noChangeAspect="1"/>
            </p:cNvPicPr>
            <p:nvPr/>
          </p:nvPicPr>
          <p:blipFill>
            <a:blip r:embed="rId2"/>
            <a:srcRect l="1961" r="1961"/>
            <a:stretch>
              <a:fillRect/>
            </a:stretch>
          </p:blipFill>
          <p:spPr>
            <a:xfrm>
              <a:off x="0" y="0"/>
              <a:ext cx="13673288" cy="9037414"/>
            </a:xfrm>
            <a:prstGeom prst="rect">
              <a:avLst/>
            </a:prstGeom>
          </p:spPr>
        </p:pic>
      </p:grpSp>
      <p:grpSp>
        <p:nvGrpSpPr>
          <p:cNvPr id="4" name="Group 4"/>
          <p:cNvGrpSpPr/>
          <p:nvPr/>
        </p:nvGrpSpPr>
        <p:grpSpPr>
          <a:xfrm>
            <a:off x="3248417" y="5959327"/>
            <a:ext cx="5695167" cy="758198"/>
            <a:chOff x="0" y="0"/>
            <a:chExt cx="2249943" cy="299535"/>
          </a:xfrm>
        </p:grpSpPr>
        <p:sp>
          <p:nvSpPr>
            <p:cNvPr id="5" name="Freeform 5"/>
            <p:cNvSpPr/>
            <p:nvPr/>
          </p:nvSpPr>
          <p:spPr>
            <a:xfrm>
              <a:off x="0" y="0"/>
              <a:ext cx="2249943" cy="299535"/>
            </a:xfrm>
            <a:custGeom>
              <a:avLst/>
              <a:gdLst/>
              <a:ahLst/>
              <a:cxnLst/>
              <a:rect l="l" t="t" r="r" b="b"/>
              <a:pathLst>
                <a:path w="2249943" h="299535">
                  <a:moveTo>
                    <a:pt x="0" y="0"/>
                  </a:moveTo>
                  <a:lnTo>
                    <a:pt x="2249943" y="0"/>
                  </a:lnTo>
                  <a:lnTo>
                    <a:pt x="2249943" y="299535"/>
                  </a:lnTo>
                  <a:lnTo>
                    <a:pt x="0" y="299535"/>
                  </a:lnTo>
                  <a:close/>
                </a:path>
              </a:pathLst>
            </a:custGeom>
            <a:solidFill>
              <a:srgbClr val="4B8185"/>
            </a:solidFill>
          </p:spPr>
          <p:txBody>
            <a:bodyPr/>
            <a:lstStyle/>
            <a:p>
              <a:pPr defTabSz="857250"/>
              <a:endParaRPr lang="en-US" sz="1688">
                <a:solidFill>
                  <a:prstClr val="black"/>
                </a:solidFill>
                <a:latin typeface="Calibri"/>
              </a:endParaRPr>
            </a:p>
          </p:txBody>
        </p:sp>
        <p:sp>
          <p:nvSpPr>
            <p:cNvPr id="6" name="TextBox 6"/>
            <p:cNvSpPr txBox="1"/>
            <p:nvPr/>
          </p:nvSpPr>
          <p:spPr>
            <a:xfrm>
              <a:off x="0" y="-28575"/>
              <a:ext cx="2249943" cy="328110"/>
            </a:xfrm>
            <a:prstGeom prst="rect">
              <a:avLst/>
            </a:prstGeom>
          </p:spPr>
          <p:txBody>
            <a:bodyPr lIns="47625" tIns="47625" rIns="47625" bIns="47625" rtlCol="0" anchor="ctr"/>
            <a:lstStyle/>
            <a:p>
              <a:pPr algn="ctr" defTabSz="857250">
                <a:lnSpc>
                  <a:spcPts val="1457"/>
                </a:lnSpc>
              </a:pPr>
              <a:r>
                <a:rPr lang="en-US" sz="1041" spc="364">
                  <a:solidFill>
                    <a:srgbClr val="000000"/>
                  </a:solidFill>
                  <a:latin typeface="Glacial Indifference"/>
                </a:rPr>
                <a:t>IF AN APPLICATION MEETS THE CRITERIA OUTLINED IN THE DISTRICT’S ZONING CODE, IT WILL BE APPROVED. </a:t>
              </a:r>
            </a:p>
          </p:txBody>
        </p:sp>
      </p:grpSp>
      <p:sp>
        <p:nvSpPr>
          <p:cNvPr id="7" name="TextBox 7"/>
          <p:cNvSpPr txBox="1"/>
          <p:nvPr/>
        </p:nvSpPr>
        <p:spPr>
          <a:xfrm>
            <a:off x="8080205" y="6687742"/>
            <a:ext cx="2587795" cy="169598"/>
          </a:xfrm>
          <a:prstGeom prst="rect">
            <a:avLst/>
          </a:prstGeom>
        </p:spPr>
        <p:txBody>
          <a:bodyPr lIns="0" tIns="0" rIns="0" bIns="0" rtlCol="0" anchor="t">
            <a:spAutoFit/>
          </a:bodyPr>
          <a:lstStyle/>
          <a:p>
            <a:pPr algn="ctr" defTabSz="857250">
              <a:lnSpc>
                <a:spcPts val="1444"/>
              </a:lnSpc>
            </a:pPr>
            <a:r>
              <a:rPr lang="en-US" sz="1031">
                <a:solidFill>
                  <a:srgbClr val="000000"/>
                </a:solidFill>
                <a:latin typeface="Canva Sans"/>
              </a:rPr>
              <a:t>Credit: https://www.zoningatlas.org/atlas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E3D2"/>
        </a:solidFill>
        <a:effectLst/>
      </p:bgPr>
    </p:bg>
    <p:spTree>
      <p:nvGrpSpPr>
        <p:cNvPr id="1" name=""/>
        <p:cNvGrpSpPr/>
        <p:nvPr/>
      </p:nvGrpSpPr>
      <p:grpSpPr>
        <a:xfrm>
          <a:off x="0" y="0"/>
          <a:ext cx="0" cy="0"/>
          <a:chOff x="0" y="0"/>
          <a:chExt cx="0" cy="0"/>
        </a:xfrm>
      </p:grpSpPr>
      <p:grpSp>
        <p:nvGrpSpPr>
          <p:cNvPr id="2" name="Group 2"/>
          <p:cNvGrpSpPr/>
          <p:nvPr/>
        </p:nvGrpSpPr>
        <p:grpSpPr>
          <a:xfrm>
            <a:off x="1363266" y="-250031"/>
            <a:ext cx="9519331" cy="7287562"/>
            <a:chOff x="0" y="0"/>
            <a:chExt cx="13538603" cy="10364532"/>
          </a:xfrm>
        </p:grpSpPr>
        <p:pic>
          <p:nvPicPr>
            <p:cNvPr id="3" name="Picture 3"/>
            <p:cNvPicPr>
              <a:picLocks noChangeAspect="1"/>
            </p:cNvPicPr>
            <p:nvPr/>
          </p:nvPicPr>
          <p:blipFill>
            <a:blip r:embed="rId2">
              <a:alphaModFix amt="19999"/>
            </a:blip>
            <a:srcRect t="11143" b="37851"/>
            <a:stretch>
              <a:fillRect/>
            </a:stretch>
          </p:blipFill>
          <p:spPr>
            <a:xfrm>
              <a:off x="0" y="0"/>
              <a:ext cx="13538603" cy="10364532"/>
            </a:xfrm>
            <a:prstGeom prst="rect">
              <a:avLst/>
            </a:prstGeom>
          </p:spPr>
        </p:pic>
      </p:grpSp>
      <p:sp>
        <p:nvSpPr>
          <p:cNvPr id="4" name="Freeform 4"/>
          <p:cNvSpPr/>
          <p:nvPr/>
        </p:nvSpPr>
        <p:spPr>
          <a:xfrm>
            <a:off x="2658071" y="1473399"/>
            <a:ext cx="6840929" cy="3911203"/>
          </a:xfrm>
          <a:custGeom>
            <a:avLst/>
            <a:gdLst/>
            <a:ahLst/>
            <a:cxnLst/>
            <a:rect l="l" t="t" r="r" b="b"/>
            <a:pathLst>
              <a:path w="7296991" h="4171950">
                <a:moveTo>
                  <a:pt x="0" y="0"/>
                </a:moveTo>
                <a:lnTo>
                  <a:pt x="7296991" y="0"/>
                </a:lnTo>
                <a:lnTo>
                  <a:pt x="7296991" y="4171950"/>
                </a:lnTo>
                <a:lnTo>
                  <a:pt x="0" y="4171950"/>
                </a:lnTo>
                <a:lnTo>
                  <a:pt x="0" y="0"/>
                </a:lnTo>
                <a:close/>
              </a:path>
            </a:pathLst>
          </a:custGeom>
          <a:blipFill>
            <a:blip r:embed="rId3">
              <a:extLst>
                <a:ext uri="{96DAC541-7B7A-43D3-8B79-37D633B846F1}">
                  <asvg:svgBlip xmlns:asvg="http://schemas.microsoft.com/office/drawing/2016/SVG/main" r:embed="rId4"/>
                </a:ext>
              </a:extLst>
            </a:blip>
            <a:stretch>
              <a:fillRect t="-37453" b="-37453"/>
            </a:stretch>
          </a:blipFill>
        </p:spPr>
        <p:txBody>
          <a:bodyPr/>
          <a:lstStyle/>
          <a:p>
            <a:pPr defTabSz="857250"/>
            <a:endParaRPr lang="en-US" sz="1688">
              <a:solidFill>
                <a:prstClr val="black"/>
              </a:solidFill>
              <a:latin typeface="Calibri"/>
            </a:endParaRPr>
          </a:p>
        </p:txBody>
      </p:sp>
      <p:sp>
        <p:nvSpPr>
          <p:cNvPr id="5" name="TextBox 5"/>
          <p:cNvSpPr txBox="1"/>
          <p:nvPr/>
        </p:nvSpPr>
        <p:spPr>
          <a:xfrm>
            <a:off x="3149204" y="1626724"/>
            <a:ext cx="5858294" cy="615040"/>
          </a:xfrm>
          <a:prstGeom prst="rect">
            <a:avLst/>
          </a:prstGeom>
        </p:spPr>
        <p:txBody>
          <a:bodyPr lIns="0" tIns="0" rIns="0" bIns="0" rtlCol="0" anchor="t">
            <a:spAutoFit/>
          </a:bodyPr>
          <a:lstStyle/>
          <a:p>
            <a:pPr algn="ctr" defTabSz="857250">
              <a:lnSpc>
                <a:spcPts val="4952"/>
              </a:lnSpc>
            </a:pPr>
            <a:r>
              <a:rPr lang="en-US" sz="3962">
                <a:solidFill>
                  <a:srgbClr val="F2E3D2"/>
                </a:solidFill>
                <a:latin typeface="Vidaloka Bold"/>
              </a:rPr>
              <a:t>Rep. Jason Rojas</a:t>
            </a:r>
          </a:p>
        </p:txBody>
      </p:sp>
      <p:sp>
        <p:nvSpPr>
          <p:cNvPr id="6" name="TextBox 6"/>
          <p:cNvSpPr txBox="1"/>
          <p:nvPr/>
        </p:nvSpPr>
        <p:spPr>
          <a:xfrm>
            <a:off x="2962094" y="2314085"/>
            <a:ext cx="6232883" cy="1487587"/>
          </a:xfrm>
          <a:prstGeom prst="rect">
            <a:avLst/>
          </a:prstGeom>
        </p:spPr>
        <p:txBody>
          <a:bodyPr lIns="0" tIns="0" rIns="0" bIns="0" rtlCol="0" anchor="t">
            <a:spAutoFit/>
          </a:bodyPr>
          <a:lstStyle/>
          <a:p>
            <a:pPr defTabSz="857250">
              <a:lnSpc>
                <a:spcPts val="1969"/>
              </a:lnSpc>
            </a:pPr>
            <a:r>
              <a:rPr lang="en-US" sz="1406">
                <a:solidFill>
                  <a:srgbClr val="F2E3D2"/>
                </a:solidFill>
                <a:latin typeface="Canva Sans"/>
              </a:rPr>
              <a:t>“I think for all people across the spectrum, I think the conversation often happens in the context of low income people, but I think there are even middle income people and even upper middle income people who are really struggling with the cost of housing...I think it's something that gets taken for granted. We're comfortable in our housing, therefore that's the least of my problems.”</a:t>
            </a:r>
          </a:p>
          <a:p>
            <a:pPr defTabSz="857250">
              <a:lnSpc>
                <a:spcPts val="1575"/>
              </a:lnSpc>
            </a:pPr>
            <a:endParaRPr lang="en-US" sz="1406">
              <a:solidFill>
                <a:srgbClr val="F2E3D2"/>
              </a:solidFill>
              <a:latin typeface="Canva Sans"/>
            </a:endParaRPr>
          </a:p>
        </p:txBody>
      </p:sp>
      <p:sp>
        <p:nvSpPr>
          <p:cNvPr id="7" name="TextBox 7"/>
          <p:cNvSpPr txBox="1"/>
          <p:nvPr/>
        </p:nvSpPr>
        <p:spPr>
          <a:xfrm>
            <a:off x="3149204" y="4050015"/>
            <a:ext cx="5858294" cy="819968"/>
          </a:xfrm>
          <a:prstGeom prst="rect">
            <a:avLst/>
          </a:prstGeom>
        </p:spPr>
        <p:txBody>
          <a:bodyPr lIns="0" tIns="0" rIns="0" bIns="0" rtlCol="0" anchor="t">
            <a:spAutoFit/>
          </a:bodyPr>
          <a:lstStyle/>
          <a:p>
            <a:pPr algn="ctr" defTabSz="857250">
              <a:lnSpc>
                <a:spcPts val="3281"/>
              </a:lnSpc>
            </a:pPr>
            <a:r>
              <a:rPr lang="en-US" sz="2344">
                <a:solidFill>
                  <a:srgbClr val="F2E3D2"/>
                </a:solidFill>
                <a:latin typeface="Canva Sans Bold"/>
              </a:rPr>
              <a:t>How many of you have ever </a:t>
            </a:r>
          </a:p>
          <a:p>
            <a:pPr algn="ctr" defTabSz="857250">
              <a:lnSpc>
                <a:spcPts val="3281"/>
              </a:lnSpc>
            </a:pPr>
            <a:r>
              <a:rPr lang="en-US" sz="2344">
                <a:solidFill>
                  <a:srgbClr val="F2E3D2"/>
                </a:solidFill>
                <a:latin typeface="Canva Sans Bold"/>
              </a:rPr>
              <a:t>struggled with housing?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E3D2"/>
        </a:solidFill>
        <a:effectLst/>
      </p:bgPr>
    </p:bg>
    <p:spTree>
      <p:nvGrpSpPr>
        <p:cNvPr id="1" name=""/>
        <p:cNvGrpSpPr/>
        <p:nvPr/>
      </p:nvGrpSpPr>
      <p:grpSpPr>
        <a:xfrm>
          <a:off x="0" y="0"/>
          <a:ext cx="0" cy="0"/>
          <a:chOff x="0" y="0"/>
          <a:chExt cx="0" cy="0"/>
        </a:xfrm>
      </p:grpSpPr>
      <p:sp>
        <p:nvSpPr>
          <p:cNvPr id="2" name="TextBox 2"/>
          <p:cNvSpPr txBox="1"/>
          <p:nvPr/>
        </p:nvSpPr>
        <p:spPr>
          <a:xfrm>
            <a:off x="2452688" y="792956"/>
            <a:ext cx="7286625" cy="791114"/>
          </a:xfrm>
          <a:prstGeom prst="rect">
            <a:avLst/>
          </a:prstGeom>
        </p:spPr>
        <p:txBody>
          <a:bodyPr lIns="0" tIns="0" rIns="0" bIns="0" rtlCol="0" anchor="t">
            <a:spAutoFit/>
          </a:bodyPr>
          <a:lstStyle/>
          <a:p>
            <a:pPr algn="ctr" defTabSz="857250">
              <a:lnSpc>
                <a:spcPts val="6098"/>
              </a:lnSpc>
            </a:pPr>
            <a:r>
              <a:rPr lang="en-US" sz="6037">
                <a:solidFill>
                  <a:srgbClr val="4B8185"/>
                </a:solidFill>
                <a:latin typeface="Vidaloka Bold"/>
              </a:rPr>
              <a:t>What can you do?</a:t>
            </a:r>
          </a:p>
        </p:txBody>
      </p:sp>
      <p:sp>
        <p:nvSpPr>
          <p:cNvPr id="3" name="TextBox 3"/>
          <p:cNvSpPr txBox="1"/>
          <p:nvPr/>
        </p:nvSpPr>
        <p:spPr>
          <a:xfrm>
            <a:off x="2209800" y="1855858"/>
            <a:ext cx="7772400" cy="5212774"/>
          </a:xfrm>
          <a:prstGeom prst="rect">
            <a:avLst/>
          </a:prstGeom>
        </p:spPr>
        <p:txBody>
          <a:bodyPr lIns="0" tIns="0" rIns="0" bIns="0" rtlCol="0" anchor="t">
            <a:spAutoFit/>
          </a:bodyPr>
          <a:lstStyle/>
          <a:p>
            <a:pPr defTabSz="857250">
              <a:lnSpc>
                <a:spcPts val="2377"/>
              </a:lnSpc>
            </a:pPr>
            <a:r>
              <a:rPr lang="en-US" sz="1698">
                <a:solidFill>
                  <a:srgbClr val="775E42"/>
                </a:solidFill>
                <a:latin typeface="Glacial Indifference"/>
              </a:rPr>
              <a:t>“In the UK, Ripon Museums have been working to </a:t>
            </a:r>
            <a:r>
              <a:rPr lang="en-US" sz="1698" u="sng">
                <a:solidFill>
                  <a:srgbClr val="775E42"/>
                </a:solidFill>
                <a:latin typeface="Glacial Indifference"/>
                <a:hlinkClick r:id="rId2" tooltip="https://www.museumnext.com/article/how-museums-are-helping-homeless-people/"/>
              </a:rPr>
              <a:t>help homeless people speak about their experiences</a:t>
            </a:r>
            <a:r>
              <a:rPr lang="en-US" sz="1698">
                <a:solidFill>
                  <a:srgbClr val="775E42"/>
                </a:solidFill>
                <a:latin typeface="Glacial Indifference"/>
              </a:rPr>
              <a:t>. In 2018 the Workhouse Museum held an exhibition called ‘Homeless Not Faceless’. It ran in partnership with the Harrogate Homeless Project. The display featured stories and photographs of 12 people. They gave personal accounts of being homeless in their own words. When homelessness becomes a personal story, it helps audiences to engage with it.”</a:t>
            </a:r>
          </a:p>
          <a:p>
            <a:pPr defTabSz="857250">
              <a:lnSpc>
                <a:spcPts val="2377"/>
              </a:lnSpc>
            </a:pPr>
            <a:endParaRPr lang="en-US" sz="1698">
              <a:solidFill>
                <a:srgbClr val="775E42"/>
              </a:solidFill>
              <a:latin typeface="Glacial Indifference"/>
            </a:endParaRPr>
          </a:p>
          <a:p>
            <a:pPr defTabSz="857250">
              <a:lnSpc>
                <a:spcPts val="2377"/>
              </a:lnSpc>
            </a:pPr>
            <a:r>
              <a:rPr lang="en-US" sz="1698">
                <a:solidFill>
                  <a:srgbClr val="775E42"/>
                </a:solidFill>
                <a:latin typeface="Glacial Indifference"/>
              </a:rPr>
              <a:t>“</a:t>
            </a:r>
            <a:r>
              <a:rPr lang="en-US" sz="1698" u="sng">
                <a:solidFill>
                  <a:srgbClr val="775E42"/>
                </a:solidFill>
                <a:latin typeface="Glacial Indifference"/>
                <a:hlinkClick r:id="rId3" tooltip="https://www.aam-us.org/2019/10/21/when-museum-neighbors-include-neighbors-without-homes/"/>
              </a:rPr>
              <a:t>Build relationships with the social service nonprofits</a:t>
            </a:r>
            <a:r>
              <a:rPr lang="en-US" sz="1698">
                <a:solidFill>
                  <a:srgbClr val="775E42"/>
                </a:solidFill>
                <a:latin typeface="Glacial Indifference"/>
              </a:rPr>
              <a:t> in your area that work with people experiencing homelessness. You will not be able to work with all of them, and it’s okay to make choices. At the most basic level, they will help you understand the complexities of homelessness, how changes in local politics may impact this population and any other nuances that may be left out of press coverage. As the relationship develops, you may discover programs or institutional partnerships that can benefit both your institution and the social service agency.”</a:t>
            </a:r>
          </a:p>
          <a:p>
            <a:pPr defTabSz="857250">
              <a:lnSpc>
                <a:spcPts val="2377"/>
              </a:lnSpc>
            </a:pPr>
            <a:endParaRPr lang="en-US" sz="1698">
              <a:solidFill>
                <a:srgbClr val="775E42"/>
              </a:solidFill>
              <a:latin typeface="Glacial Indifference"/>
            </a:endParaRPr>
          </a:p>
          <a:p>
            <a:pPr defTabSz="857250">
              <a:lnSpc>
                <a:spcPts val="2377"/>
              </a:lnSpc>
            </a:pPr>
            <a:endParaRPr lang="en-US" sz="1698">
              <a:solidFill>
                <a:srgbClr val="775E42"/>
              </a:solidFill>
              <a:latin typeface="Glacial Indifference"/>
            </a:endParaRPr>
          </a:p>
          <a:p>
            <a:pPr defTabSz="857250">
              <a:lnSpc>
                <a:spcPts val="2377"/>
              </a:lnSpc>
            </a:pPr>
            <a:endParaRPr lang="en-US" sz="1698">
              <a:solidFill>
                <a:srgbClr val="775E42"/>
              </a:solidFill>
              <a:latin typeface="Glacial Indifference"/>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Google Shape;193;p32">
            <a:extLst>
              <a:ext uri="{FF2B5EF4-FFF2-40B4-BE49-F238E27FC236}">
                <a16:creationId xmlns:a16="http://schemas.microsoft.com/office/drawing/2014/main" id="{516DE60A-526E-BFAD-C3C1-B64F5E87C142}"/>
              </a:ext>
            </a:extLst>
          </p:cNvPr>
          <p:cNvSpPr txBox="1">
            <a:spLocks noGrp="1"/>
          </p:cNvSpPr>
          <p:nvPr>
            <p:ph type="subTitle" idx="1"/>
          </p:nvPr>
        </p:nvSpPr>
        <p:spPr>
          <a:xfrm>
            <a:off x="3404175" y="1733550"/>
            <a:ext cx="4890914" cy="4991099"/>
          </a:xfrm>
          <a:prstGeom prst="rect">
            <a:avLst/>
          </a:prstGeom>
          <a:noFill/>
          <a:ln w="9525" cap="flat" cmpd="sng">
            <a:noFill/>
            <a:prstDash val="solid"/>
            <a:round/>
            <a:headEnd type="none" w="sm" len="sm"/>
            <a:tailEnd type="none" w="sm" len="sm"/>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Ubuntu"/>
              <a:buNone/>
              <a:defRPr sz="3600" b="1" i="0" u="none" strike="noStrike" cap="none">
                <a:solidFill>
                  <a:schemeClr val="dk1"/>
                </a:solidFill>
                <a:latin typeface="Ubuntu"/>
                <a:ea typeface="Ubuntu"/>
                <a:cs typeface="Ubuntu"/>
                <a:sym typeface="Ubuntu"/>
              </a:defRPr>
            </a:lvl1pPr>
            <a:lvl2pPr marR="0" lvl="1" algn="ctr" rtl="0">
              <a:lnSpc>
                <a:spcPct val="100000"/>
              </a:lnSpc>
              <a:spcBef>
                <a:spcPts val="0"/>
              </a:spcBef>
              <a:spcAft>
                <a:spcPts val="0"/>
              </a:spcAft>
              <a:buClr>
                <a:srgbClr val="434343"/>
              </a:buClr>
              <a:buSzPts val="6000"/>
              <a:buFont typeface="Arvo"/>
              <a:buNone/>
              <a:defRPr sz="6000" b="0" i="0" u="none" strike="noStrike" cap="none">
                <a:solidFill>
                  <a:srgbClr val="434343"/>
                </a:solidFill>
                <a:latin typeface="Arvo"/>
                <a:ea typeface="Arvo"/>
                <a:cs typeface="Arvo"/>
                <a:sym typeface="Arvo"/>
              </a:defRPr>
            </a:lvl2pPr>
            <a:lvl3pPr marR="0" lvl="2" algn="ctr" rtl="0">
              <a:lnSpc>
                <a:spcPct val="100000"/>
              </a:lnSpc>
              <a:spcBef>
                <a:spcPts val="0"/>
              </a:spcBef>
              <a:spcAft>
                <a:spcPts val="0"/>
              </a:spcAft>
              <a:buClr>
                <a:srgbClr val="434343"/>
              </a:buClr>
              <a:buSzPts val="6000"/>
              <a:buFont typeface="Arvo"/>
              <a:buNone/>
              <a:defRPr sz="6000" b="0" i="0" u="none" strike="noStrike" cap="none">
                <a:solidFill>
                  <a:srgbClr val="434343"/>
                </a:solidFill>
                <a:latin typeface="Arvo"/>
                <a:ea typeface="Arvo"/>
                <a:cs typeface="Arvo"/>
                <a:sym typeface="Arvo"/>
              </a:defRPr>
            </a:lvl3pPr>
            <a:lvl4pPr marR="0" lvl="3" algn="ctr" rtl="0">
              <a:lnSpc>
                <a:spcPct val="100000"/>
              </a:lnSpc>
              <a:spcBef>
                <a:spcPts val="0"/>
              </a:spcBef>
              <a:spcAft>
                <a:spcPts val="0"/>
              </a:spcAft>
              <a:buClr>
                <a:srgbClr val="434343"/>
              </a:buClr>
              <a:buSzPts val="6000"/>
              <a:buFont typeface="Arvo"/>
              <a:buNone/>
              <a:defRPr sz="6000" b="0" i="0" u="none" strike="noStrike" cap="none">
                <a:solidFill>
                  <a:srgbClr val="434343"/>
                </a:solidFill>
                <a:latin typeface="Arvo"/>
                <a:ea typeface="Arvo"/>
                <a:cs typeface="Arvo"/>
                <a:sym typeface="Arvo"/>
              </a:defRPr>
            </a:lvl4pPr>
            <a:lvl5pPr marR="0" lvl="4" algn="ctr" rtl="0">
              <a:lnSpc>
                <a:spcPct val="100000"/>
              </a:lnSpc>
              <a:spcBef>
                <a:spcPts val="0"/>
              </a:spcBef>
              <a:spcAft>
                <a:spcPts val="0"/>
              </a:spcAft>
              <a:buClr>
                <a:srgbClr val="434343"/>
              </a:buClr>
              <a:buSzPts val="6000"/>
              <a:buFont typeface="Arvo"/>
              <a:buNone/>
              <a:defRPr sz="6000" b="0" i="0" u="none" strike="noStrike" cap="none">
                <a:solidFill>
                  <a:srgbClr val="434343"/>
                </a:solidFill>
                <a:latin typeface="Arvo"/>
                <a:ea typeface="Arvo"/>
                <a:cs typeface="Arvo"/>
                <a:sym typeface="Arvo"/>
              </a:defRPr>
            </a:lvl5pPr>
            <a:lvl6pPr marR="0" lvl="5" algn="ctr" rtl="0">
              <a:lnSpc>
                <a:spcPct val="100000"/>
              </a:lnSpc>
              <a:spcBef>
                <a:spcPts val="0"/>
              </a:spcBef>
              <a:spcAft>
                <a:spcPts val="0"/>
              </a:spcAft>
              <a:buClr>
                <a:srgbClr val="434343"/>
              </a:buClr>
              <a:buSzPts val="6000"/>
              <a:buFont typeface="Arvo"/>
              <a:buNone/>
              <a:defRPr sz="6000" b="0" i="0" u="none" strike="noStrike" cap="none">
                <a:solidFill>
                  <a:srgbClr val="434343"/>
                </a:solidFill>
                <a:latin typeface="Arvo"/>
                <a:ea typeface="Arvo"/>
                <a:cs typeface="Arvo"/>
                <a:sym typeface="Arvo"/>
              </a:defRPr>
            </a:lvl6pPr>
            <a:lvl7pPr marR="0" lvl="6" algn="ctr" rtl="0">
              <a:lnSpc>
                <a:spcPct val="100000"/>
              </a:lnSpc>
              <a:spcBef>
                <a:spcPts val="0"/>
              </a:spcBef>
              <a:spcAft>
                <a:spcPts val="0"/>
              </a:spcAft>
              <a:buClr>
                <a:srgbClr val="434343"/>
              </a:buClr>
              <a:buSzPts val="6000"/>
              <a:buFont typeface="Arvo"/>
              <a:buNone/>
              <a:defRPr sz="6000" b="0" i="0" u="none" strike="noStrike" cap="none">
                <a:solidFill>
                  <a:srgbClr val="434343"/>
                </a:solidFill>
                <a:latin typeface="Arvo"/>
                <a:ea typeface="Arvo"/>
                <a:cs typeface="Arvo"/>
                <a:sym typeface="Arvo"/>
              </a:defRPr>
            </a:lvl7pPr>
            <a:lvl8pPr marR="0" lvl="7" algn="ctr" rtl="0">
              <a:lnSpc>
                <a:spcPct val="100000"/>
              </a:lnSpc>
              <a:spcBef>
                <a:spcPts val="0"/>
              </a:spcBef>
              <a:spcAft>
                <a:spcPts val="0"/>
              </a:spcAft>
              <a:buClr>
                <a:srgbClr val="434343"/>
              </a:buClr>
              <a:buSzPts val="6000"/>
              <a:buFont typeface="Arvo"/>
              <a:buNone/>
              <a:defRPr sz="6000" b="0" i="0" u="none" strike="noStrike" cap="none">
                <a:solidFill>
                  <a:srgbClr val="434343"/>
                </a:solidFill>
                <a:latin typeface="Arvo"/>
                <a:ea typeface="Arvo"/>
                <a:cs typeface="Arvo"/>
                <a:sym typeface="Arvo"/>
              </a:defRPr>
            </a:lvl8pPr>
            <a:lvl9pPr marR="0" lvl="8" algn="ctr" rtl="0">
              <a:lnSpc>
                <a:spcPct val="100000"/>
              </a:lnSpc>
              <a:spcBef>
                <a:spcPts val="0"/>
              </a:spcBef>
              <a:spcAft>
                <a:spcPts val="0"/>
              </a:spcAft>
              <a:buClr>
                <a:srgbClr val="434343"/>
              </a:buClr>
              <a:buSzPts val="6000"/>
              <a:buFont typeface="Arvo"/>
              <a:buNone/>
              <a:defRPr sz="6000" b="0" i="0" u="none" strike="noStrike" cap="none">
                <a:solidFill>
                  <a:srgbClr val="434343"/>
                </a:solidFill>
                <a:latin typeface="Arvo"/>
                <a:ea typeface="Arvo"/>
                <a:cs typeface="Arvo"/>
                <a:sym typeface="Arvo"/>
              </a:defRPr>
            </a:lvl9pPr>
          </a:lstStyle>
          <a:p>
            <a:pPr algn="ctr" defTabSz="1219170">
              <a:lnSpc>
                <a:spcPct val="115000"/>
              </a:lnSpc>
              <a:buClr>
                <a:srgbClr val="434343"/>
              </a:buClr>
              <a:buSzPts val="1100"/>
            </a:pPr>
            <a:r>
              <a:rPr lang="en-US" sz="1867" b="0" kern="0" dirty="0">
                <a:solidFill>
                  <a:srgbClr val="81ECEC">
                    <a:lumMod val="50000"/>
                  </a:srgbClr>
                </a:solidFill>
              </a:rPr>
              <a:t>     Jack Dougherty</a:t>
            </a:r>
            <a:r>
              <a:rPr lang="en-US" sz="1867" b="0" dirty="0">
                <a:solidFill>
                  <a:srgbClr val="81ECEC">
                    <a:lumMod val="50000"/>
                  </a:srgbClr>
                </a:solidFill>
              </a:rPr>
              <a:t> John.Dougherty@trincoll.edu</a:t>
            </a:r>
          </a:p>
          <a:p>
            <a:pPr algn="ctr" defTabSz="1219170">
              <a:lnSpc>
                <a:spcPct val="115000"/>
              </a:lnSpc>
              <a:buClr>
                <a:srgbClr val="434343"/>
              </a:buClr>
              <a:buSzPts val="1100"/>
            </a:pPr>
            <a:r>
              <a:rPr lang="en-US" sz="1867" b="0" kern="0" dirty="0">
                <a:solidFill>
                  <a:srgbClr val="81ECEC">
                    <a:lumMod val="50000"/>
                  </a:srgbClr>
                </a:solidFill>
              </a:rPr>
              <a:t> </a:t>
            </a:r>
          </a:p>
          <a:p>
            <a:pPr algn="ctr" defTabSz="1219170">
              <a:lnSpc>
                <a:spcPct val="115000"/>
              </a:lnSpc>
              <a:buClr>
                <a:srgbClr val="434343"/>
              </a:buClr>
              <a:buSzPts val="1100"/>
            </a:pPr>
            <a:r>
              <a:rPr lang="en-US" sz="1867" b="0" kern="0" dirty="0">
                <a:solidFill>
                  <a:srgbClr val="81ECEC">
                    <a:lumMod val="50000"/>
                  </a:srgbClr>
                </a:solidFill>
              </a:rPr>
              <a:t>    June Gold, Esq. JuneGoldDeed@gmail.com</a:t>
            </a:r>
          </a:p>
          <a:p>
            <a:pPr algn="ctr" defTabSz="1219170">
              <a:lnSpc>
                <a:spcPct val="115000"/>
              </a:lnSpc>
              <a:buClr>
                <a:srgbClr val="434343"/>
              </a:buClr>
              <a:buSzPts val="1100"/>
            </a:pPr>
            <a:endParaRPr lang="en-US" sz="1600" b="0" kern="0" dirty="0">
              <a:solidFill>
                <a:srgbClr val="81ECEC">
                  <a:lumMod val="50000"/>
                </a:srgbClr>
              </a:solidFill>
            </a:endParaRPr>
          </a:p>
          <a:p>
            <a:pPr algn="ctr" defTabSz="1219170">
              <a:lnSpc>
                <a:spcPct val="115000"/>
              </a:lnSpc>
              <a:buClr>
                <a:srgbClr val="434343"/>
              </a:buClr>
              <a:buSzPts val="1100"/>
            </a:pPr>
            <a:r>
              <a:rPr lang="en-US" sz="1867" b="0" kern="0" dirty="0">
                <a:solidFill>
                  <a:srgbClr val="81ECEC">
                    <a:lumMod val="50000"/>
                  </a:srgbClr>
                </a:solidFill>
              </a:rPr>
              <a:t>     David K. Ware, Attorney DaveWareDeed@gmail.com</a:t>
            </a:r>
          </a:p>
          <a:p>
            <a:pPr algn="ctr" defTabSz="1219170">
              <a:lnSpc>
                <a:spcPct val="115000"/>
              </a:lnSpc>
              <a:buClr>
                <a:srgbClr val="434343"/>
              </a:buClr>
              <a:buSzPts val="1100"/>
            </a:pPr>
            <a:endParaRPr lang="en-US" sz="1600" b="0" kern="0" dirty="0">
              <a:solidFill>
                <a:srgbClr val="81ECEC">
                  <a:lumMod val="50000"/>
                </a:srgbClr>
              </a:solidFill>
            </a:endParaRPr>
          </a:p>
          <a:p>
            <a:pPr algn="ctr" defTabSz="1219170">
              <a:lnSpc>
                <a:spcPct val="115000"/>
              </a:lnSpc>
              <a:buClr>
                <a:srgbClr val="434343"/>
              </a:buClr>
              <a:buSzPts val="1100"/>
            </a:pPr>
            <a:r>
              <a:rPr lang="en-US" sz="1867" b="0" kern="0" dirty="0">
                <a:solidFill>
                  <a:srgbClr val="81ECEC">
                    <a:lumMod val="50000"/>
                  </a:srgbClr>
                </a:solidFill>
              </a:rPr>
              <a:t>    Sabrina Buckwalter</a:t>
            </a:r>
            <a:r>
              <a:rPr lang="en-US" sz="1867" b="0" dirty="0">
                <a:solidFill>
                  <a:srgbClr val="81ECEC">
                    <a:lumMod val="50000"/>
                  </a:srgbClr>
                </a:solidFill>
              </a:rPr>
              <a:t>, CT Public SabrinaBuckwalter@ctpublic.org</a:t>
            </a:r>
          </a:p>
          <a:p>
            <a:pPr algn="ctr" defTabSz="1219170">
              <a:lnSpc>
                <a:spcPct val="115000"/>
              </a:lnSpc>
              <a:buClr>
                <a:srgbClr val="434343"/>
              </a:buClr>
              <a:buSzPts val="1100"/>
            </a:pPr>
            <a:endParaRPr lang="en-US" sz="1867" b="0" dirty="0">
              <a:solidFill>
                <a:srgbClr val="81ECEC">
                  <a:lumMod val="50000"/>
                </a:srgbClr>
              </a:solidFill>
            </a:endParaRPr>
          </a:p>
          <a:p>
            <a:pPr marL="0" marR="0" lvl="0" indent="0" algn="ctr" defTabSz="914400" rtl="0" eaLnBrk="1" fontAlgn="auto" latinLnBrk="0" hangingPunct="1">
              <a:lnSpc>
                <a:spcPct val="100000"/>
              </a:lnSpc>
              <a:spcBef>
                <a:spcPts val="0"/>
              </a:spcBef>
              <a:spcAft>
                <a:spcPts val="0"/>
              </a:spcAft>
              <a:buClr>
                <a:srgbClr val="999999"/>
              </a:buClr>
              <a:buSzPts val="1400"/>
              <a:buFont typeface="Ubuntu Light"/>
              <a:buNone/>
              <a:tabLst/>
              <a:defRPr/>
            </a:pPr>
            <a:r>
              <a:rPr lang="en-US" sz="1867" b="0" dirty="0">
                <a:solidFill>
                  <a:srgbClr val="81ECEC">
                    <a:lumMod val="50000"/>
                  </a:srgbClr>
                </a:solidFill>
                <a:latin typeface="Ubuntu Light"/>
                <a:sym typeface="Ubuntu Light"/>
              </a:rPr>
              <a:t>       </a:t>
            </a:r>
            <a:r>
              <a:rPr kumimoji="0" lang="en-US" sz="3200" b="1" i="0" u="none" strike="noStrike" kern="0" cap="none" spc="0" normalizeH="0" baseline="0" noProof="0" dirty="0">
                <a:ln>
                  <a:noFill/>
                </a:ln>
                <a:solidFill>
                  <a:schemeClr val="accent6">
                    <a:lumMod val="25000"/>
                  </a:schemeClr>
                </a:solidFill>
                <a:effectLst/>
                <a:uLnTx/>
                <a:uFillTx/>
                <a:latin typeface="Ubuntu Light"/>
                <a:sym typeface="Ubuntu Light"/>
                <a:hlinkClick r:id="rId2">
                  <a:extLst>
                    <a:ext uri="{A12FA001-AC4F-418D-AE19-62706E023703}">
                      <ahyp:hlinkClr xmlns:ahyp="http://schemas.microsoft.com/office/drawing/2018/hyperlinkcolor" val="tx"/>
                    </a:ext>
                  </a:extLst>
                </a:hlinkClick>
              </a:rPr>
              <a:t>myCTdeed.com</a:t>
            </a:r>
            <a:endParaRPr kumimoji="0" lang="en-US" sz="3200" b="1" i="0" u="none" strike="noStrike" kern="0" cap="none" spc="0" normalizeH="0" baseline="0" noProof="0" dirty="0">
              <a:ln>
                <a:noFill/>
              </a:ln>
              <a:solidFill>
                <a:schemeClr val="accent6">
                  <a:lumMod val="25000"/>
                </a:schemeClr>
              </a:solidFill>
              <a:effectLst/>
              <a:uLnTx/>
              <a:uFillTx/>
              <a:latin typeface="Ubuntu Light"/>
              <a:sym typeface="Ubuntu Light"/>
            </a:endParaRPr>
          </a:p>
          <a:p>
            <a:pPr algn="r" defTabSz="1219170">
              <a:lnSpc>
                <a:spcPct val="115000"/>
              </a:lnSpc>
              <a:buClr>
                <a:srgbClr val="434343"/>
              </a:buClr>
              <a:buSzPts val="1100"/>
            </a:pPr>
            <a:endParaRPr lang="en-US" sz="1867" b="0" kern="0" dirty="0">
              <a:solidFill>
                <a:srgbClr val="81ECEC">
                  <a:lumMod val="50000"/>
                </a:srgbClr>
              </a:solidFill>
            </a:endParaRPr>
          </a:p>
          <a:p>
            <a:pPr algn="r" defTabSz="1219170">
              <a:lnSpc>
                <a:spcPct val="115000"/>
              </a:lnSpc>
              <a:buClr>
                <a:srgbClr val="434343"/>
              </a:buClr>
              <a:buSzPts val="1100"/>
            </a:pPr>
            <a:endParaRPr lang="en-US" sz="1867" b="0" kern="0" dirty="0">
              <a:solidFill>
                <a:srgbClr val="81ECEC">
                  <a:lumMod val="50000"/>
                </a:srgbClr>
              </a:solidFill>
            </a:endParaRPr>
          </a:p>
        </p:txBody>
      </p:sp>
      <p:pic>
        <p:nvPicPr>
          <p:cNvPr id="3" name="Picture 2">
            <a:extLst>
              <a:ext uri="{FF2B5EF4-FFF2-40B4-BE49-F238E27FC236}">
                <a16:creationId xmlns:a16="http://schemas.microsoft.com/office/drawing/2014/main" id="{9D59BD7D-E0AD-30D1-F7E9-AE1E9C72865A}"/>
              </a:ext>
            </a:extLst>
          </p:cNvPr>
          <p:cNvPicPr>
            <a:picLocks noChangeAspect="1"/>
          </p:cNvPicPr>
          <p:nvPr/>
        </p:nvPicPr>
        <p:blipFill>
          <a:blip r:embed="rId3"/>
          <a:stretch>
            <a:fillRect/>
          </a:stretch>
        </p:blipFill>
        <p:spPr>
          <a:xfrm>
            <a:off x="682600" y="2120900"/>
            <a:ext cx="3284563" cy="3278861"/>
          </a:xfrm>
          <a:prstGeom prst="rect">
            <a:avLst/>
          </a:prstGeom>
        </p:spPr>
      </p:pic>
      <p:pic>
        <p:nvPicPr>
          <p:cNvPr id="5" name="Picture 4">
            <a:extLst>
              <a:ext uri="{FF2B5EF4-FFF2-40B4-BE49-F238E27FC236}">
                <a16:creationId xmlns:a16="http://schemas.microsoft.com/office/drawing/2014/main" id="{E6616988-CA72-F3EC-65E5-C43F87F1FFF5}"/>
              </a:ext>
            </a:extLst>
          </p:cNvPr>
          <p:cNvPicPr>
            <a:picLocks noChangeAspect="1"/>
          </p:cNvPicPr>
          <p:nvPr/>
        </p:nvPicPr>
        <p:blipFill>
          <a:blip r:embed="rId4"/>
          <a:stretch>
            <a:fillRect/>
          </a:stretch>
        </p:blipFill>
        <p:spPr>
          <a:xfrm flipH="1">
            <a:off x="8358235" y="2119829"/>
            <a:ext cx="3286029" cy="3279932"/>
          </a:xfrm>
          <a:prstGeom prst="rect">
            <a:avLst/>
          </a:prstGeom>
        </p:spPr>
      </p:pic>
      <p:sp>
        <p:nvSpPr>
          <p:cNvPr id="6" name="TextBox 5">
            <a:extLst>
              <a:ext uri="{FF2B5EF4-FFF2-40B4-BE49-F238E27FC236}">
                <a16:creationId xmlns:a16="http://schemas.microsoft.com/office/drawing/2014/main" id="{6D3BE7B1-6A48-121D-E6B2-296A8C4386C5}"/>
              </a:ext>
            </a:extLst>
          </p:cNvPr>
          <p:cNvSpPr txBox="1"/>
          <p:nvPr/>
        </p:nvSpPr>
        <p:spPr>
          <a:xfrm>
            <a:off x="3993462" y="762971"/>
            <a:ext cx="4205075" cy="769441"/>
          </a:xfrm>
          <a:prstGeom prst="rect">
            <a:avLst/>
          </a:prstGeom>
          <a:noFill/>
        </p:spPr>
        <p:txBody>
          <a:bodyPr wrap="square" rtlCol="0">
            <a:spAutoFit/>
          </a:bodyPr>
          <a:lstStyle/>
          <a:p>
            <a:pPr algn="ctr"/>
            <a:r>
              <a:rPr lang="en-US" sz="4400" dirty="0">
                <a:solidFill>
                  <a:schemeClr val="accent6">
                    <a:lumMod val="25000"/>
                  </a:schemeClr>
                </a:solidFill>
                <a:latin typeface="Ubuntu" panose="020B0504030602030204" pitchFamily="34" charset="0"/>
              </a:rPr>
              <a:t>Thank you!</a:t>
            </a:r>
          </a:p>
        </p:txBody>
      </p:sp>
    </p:spTree>
    <p:extLst>
      <p:ext uri="{BB962C8B-B14F-4D97-AF65-F5344CB8AC3E}">
        <p14:creationId xmlns:p14="http://schemas.microsoft.com/office/powerpoint/2010/main" val="350142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pic>
        <p:nvPicPr>
          <p:cNvPr id="4" name="Picture 3">
            <a:extLst>
              <a:ext uri="{FF2B5EF4-FFF2-40B4-BE49-F238E27FC236}">
                <a16:creationId xmlns:a16="http://schemas.microsoft.com/office/drawing/2014/main" id="{CA96537F-2397-0B74-00FC-888A2571978B}"/>
              </a:ext>
            </a:extLst>
          </p:cNvPr>
          <p:cNvPicPr>
            <a:picLocks noChangeAspect="1"/>
          </p:cNvPicPr>
          <p:nvPr/>
        </p:nvPicPr>
        <p:blipFill>
          <a:blip r:embed="rId3"/>
          <a:stretch>
            <a:fillRect/>
          </a:stretch>
        </p:blipFill>
        <p:spPr>
          <a:xfrm>
            <a:off x="5490383" y="919530"/>
            <a:ext cx="1849565" cy="1881612"/>
          </a:xfrm>
          <a:prstGeom prst="rect">
            <a:avLst/>
          </a:prstGeom>
        </p:spPr>
      </p:pic>
      <p:sp>
        <p:nvSpPr>
          <p:cNvPr id="749" name="Google Shape;749;p55"/>
          <p:cNvSpPr/>
          <p:nvPr/>
        </p:nvSpPr>
        <p:spPr>
          <a:xfrm>
            <a:off x="4846767" y="796968"/>
            <a:ext cx="3136800" cy="2632033"/>
          </a:xfrm>
          <a:prstGeom prst="rect">
            <a:avLst/>
          </a:prstGeom>
          <a:noFill/>
          <a:ln w="28575" cap="flat" cmpd="sng">
            <a:solidFill>
              <a:srgbClr val="81ECE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0" name="Google Shape;750;p55"/>
          <p:cNvSpPr/>
          <p:nvPr/>
        </p:nvSpPr>
        <p:spPr>
          <a:xfrm>
            <a:off x="8149000" y="796968"/>
            <a:ext cx="3136800" cy="2632033"/>
          </a:xfrm>
          <a:prstGeom prst="rect">
            <a:avLst/>
          </a:prstGeom>
          <a:noFill/>
          <a:ln w="28575" cap="flat" cmpd="sng">
            <a:solidFill>
              <a:srgbClr val="81ECE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999999"/>
              </a:solidFill>
              <a:latin typeface="Arial"/>
              <a:cs typeface="Arial"/>
              <a:sym typeface="Arial"/>
            </a:endParaRPr>
          </a:p>
        </p:txBody>
      </p:sp>
      <p:sp>
        <p:nvSpPr>
          <p:cNvPr id="751" name="Google Shape;751;p55"/>
          <p:cNvSpPr/>
          <p:nvPr/>
        </p:nvSpPr>
        <p:spPr>
          <a:xfrm>
            <a:off x="4846767" y="3601434"/>
            <a:ext cx="3136800" cy="2616189"/>
          </a:xfrm>
          <a:prstGeom prst="rect">
            <a:avLst/>
          </a:prstGeom>
          <a:noFill/>
          <a:ln w="28575" cap="flat" cmpd="sng">
            <a:solidFill>
              <a:srgbClr val="81ECE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 name="Google Shape;752;p55"/>
          <p:cNvSpPr/>
          <p:nvPr/>
        </p:nvSpPr>
        <p:spPr>
          <a:xfrm>
            <a:off x="8149000" y="3601434"/>
            <a:ext cx="3136800" cy="2616189"/>
          </a:xfrm>
          <a:prstGeom prst="rect">
            <a:avLst/>
          </a:prstGeom>
          <a:noFill/>
          <a:ln w="28575" cap="flat" cmpd="sng">
            <a:solidFill>
              <a:srgbClr val="81ECE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 name="Google Shape;753;p55"/>
          <p:cNvSpPr txBox="1"/>
          <p:nvPr/>
        </p:nvSpPr>
        <p:spPr>
          <a:xfrm>
            <a:off x="7941905" y="2867252"/>
            <a:ext cx="3343139" cy="498843"/>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 sz="1867" b="1" kern="0" dirty="0">
                <a:solidFill>
                  <a:srgbClr val="2BC7C7">
                    <a:lumMod val="50000"/>
                  </a:srgbClr>
                </a:solidFill>
                <a:latin typeface="Ubuntu"/>
                <a:ea typeface="Ubuntu"/>
                <a:cs typeface="Ubuntu"/>
                <a:sym typeface="Ubuntu"/>
              </a:rPr>
              <a:t>Woodbridge 1958</a:t>
            </a:r>
            <a:br>
              <a:rPr lang="es" sz="1867" b="1" kern="0" dirty="0">
                <a:solidFill>
                  <a:srgbClr val="1E8A82">
                    <a:lumMod val="50000"/>
                  </a:srgbClr>
                </a:solidFill>
                <a:latin typeface="Ubuntu"/>
                <a:ea typeface="Ubuntu"/>
                <a:cs typeface="Ubuntu"/>
                <a:sym typeface="Ubuntu"/>
              </a:rPr>
            </a:br>
            <a:endParaRPr sz="1600" b="1" kern="0" dirty="0">
              <a:solidFill>
                <a:srgbClr val="1E8A82">
                  <a:lumMod val="50000"/>
                </a:srgbClr>
              </a:solidFill>
              <a:latin typeface="Ubuntu"/>
              <a:ea typeface="Ubuntu"/>
              <a:cs typeface="Ubuntu"/>
              <a:sym typeface="Ubuntu"/>
            </a:endParaRPr>
          </a:p>
        </p:txBody>
      </p:sp>
      <p:sp>
        <p:nvSpPr>
          <p:cNvPr id="758" name="Google Shape;758;p55"/>
          <p:cNvSpPr txBox="1">
            <a:spLocks noGrp="1"/>
          </p:cNvSpPr>
          <p:nvPr>
            <p:ph type="title"/>
          </p:nvPr>
        </p:nvSpPr>
        <p:spPr>
          <a:xfrm>
            <a:off x="942573" y="1001383"/>
            <a:ext cx="3394400" cy="2223200"/>
          </a:xfrm>
          <a:prstGeom prst="rect">
            <a:avLst/>
          </a:prstGeom>
        </p:spPr>
        <p:txBody>
          <a:bodyPr spcFirstLastPara="1" wrap="square" lIns="121900" tIns="121900" rIns="121900" bIns="121900" anchor="ctr" anchorCtr="0">
            <a:noAutofit/>
          </a:bodyPr>
          <a:lstStyle/>
          <a:p>
            <a:pPr>
              <a:buSzPts val="1100"/>
            </a:pPr>
            <a:r>
              <a:rPr lang="es" sz="2933" dirty="0">
                <a:solidFill>
                  <a:schemeClr val="accent6">
                    <a:lumMod val="25000"/>
                  </a:schemeClr>
                </a:solidFill>
              </a:rPr>
              <a:t>These Connecticut homes have something in common…</a:t>
            </a:r>
            <a:endParaRPr sz="1333" b="0" dirty="0">
              <a:solidFill>
                <a:schemeClr val="accent6">
                  <a:lumMod val="25000"/>
                </a:schemeClr>
              </a:solidFill>
              <a:latin typeface="Ubuntu Light"/>
              <a:ea typeface="Ubuntu Light"/>
              <a:cs typeface="Ubuntu Light"/>
              <a:sym typeface="Ubuntu Light"/>
            </a:endParaRPr>
          </a:p>
        </p:txBody>
      </p:sp>
      <p:sp>
        <p:nvSpPr>
          <p:cNvPr id="3" name="Google Shape;753;p55">
            <a:extLst>
              <a:ext uri="{FF2B5EF4-FFF2-40B4-BE49-F238E27FC236}">
                <a16:creationId xmlns:a16="http://schemas.microsoft.com/office/drawing/2014/main" id="{88C530D1-7CD6-0BB4-EF24-87C362915DBA}"/>
              </a:ext>
            </a:extLst>
          </p:cNvPr>
          <p:cNvSpPr txBox="1"/>
          <p:nvPr/>
        </p:nvSpPr>
        <p:spPr>
          <a:xfrm>
            <a:off x="994840" y="3659560"/>
            <a:ext cx="2888800" cy="2500985"/>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s" sz="1600" kern="0" dirty="0">
                <a:solidFill>
                  <a:srgbClr val="1E8A82"/>
                </a:solidFill>
                <a:latin typeface="Ubuntu"/>
                <a:ea typeface="Ubuntu"/>
                <a:cs typeface="Ubuntu"/>
                <a:sym typeface="Ubuntu"/>
              </a:rPr>
              <a:t>“No persons of any race other than the White race shall use or occupy any building or any lot, except that this covenant shall not prevent the occupancy by domestic servants of a different race domiciled with an owner or tenant.”</a:t>
            </a:r>
            <a:endParaRPr sz="1600" kern="0" dirty="0">
              <a:solidFill>
                <a:srgbClr val="1E8A82"/>
              </a:solidFill>
              <a:latin typeface="Ubuntu"/>
              <a:ea typeface="Ubuntu"/>
              <a:cs typeface="Ubuntu"/>
              <a:sym typeface="Ubuntu"/>
            </a:endParaRPr>
          </a:p>
        </p:txBody>
      </p:sp>
      <p:sp>
        <p:nvSpPr>
          <p:cNvPr id="5" name="Google Shape;753;p55">
            <a:extLst>
              <a:ext uri="{FF2B5EF4-FFF2-40B4-BE49-F238E27FC236}">
                <a16:creationId xmlns:a16="http://schemas.microsoft.com/office/drawing/2014/main" id="{F5DB8958-8577-ADCE-EF8F-6F53E85036F8}"/>
              </a:ext>
            </a:extLst>
          </p:cNvPr>
          <p:cNvSpPr txBox="1"/>
          <p:nvPr/>
        </p:nvSpPr>
        <p:spPr>
          <a:xfrm>
            <a:off x="4743597" y="2698189"/>
            <a:ext cx="3343139" cy="836968"/>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 sz="1867" b="1" kern="0" dirty="0">
                <a:solidFill>
                  <a:srgbClr val="2BC7C7">
                    <a:lumMod val="50000"/>
                  </a:srgbClr>
                </a:solidFill>
                <a:latin typeface="Ubuntu"/>
                <a:ea typeface="Ubuntu"/>
                <a:cs typeface="Ubuntu"/>
                <a:sym typeface="Ubuntu"/>
              </a:rPr>
              <a:t>Cheshire 1790 </a:t>
            </a:r>
          </a:p>
          <a:p>
            <a:pPr algn="ctr" defTabSz="1219170">
              <a:buClr>
                <a:srgbClr val="000000"/>
              </a:buClr>
            </a:pPr>
            <a:r>
              <a:rPr lang="es" sz="1867" b="1" kern="0" dirty="0">
                <a:solidFill>
                  <a:srgbClr val="2BC7C7">
                    <a:lumMod val="50000"/>
                  </a:srgbClr>
                </a:solidFill>
                <a:latin typeface="Ubuntu"/>
                <a:ea typeface="Ubuntu"/>
                <a:cs typeface="Ubuntu"/>
                <a:sym typeface="Ubuntu"/>
              </a:rPr>
              <a:t>Covenant added later</a:t>
            </a:r>
            <a:br>
              <a:rPr lang="es" sz="1867" b="1" kern="0" dirty="0">
                <a:solidFill>
                  <a:srgbClr val="1E8A82">
                    <a:lumMod val="50000"/>
                  </a:srgbClr>
                </a:solidFill>
                <a:latin typeface="Ubuntu"/>
                <a:ea typeface="Ubuntu"/>
                <a:cs typeface="Ubuntu"/>
                <a:sym typeface="Ubuntu"/>
              </a:rPr>
            </a:br>
            <a:endParaRPr sz="1600" b="1" kern="0" dirty="0">
              <a:solidFill>
                <a:srgbClr val="1E8A82">
                  <a:lumMod val="50000"/>
                </a:srgbClr>
              </a:solidFill>
              <a:latin typeface="Ubuntu"/>
              <a:ea typeface="Ubuntu"/>
              <a:cs typeface="Ubuntu"/>
              <a:sym typeface="Ubuntu"/>
            </a:endParaRPr>
          </a:p>
        </p:txBody>
      </p:sp>
      <p:sp>
        <p:nvSpPr>
          <p:cNvPr id="6" name="Google Shape;753;p55">
            <a:extLst>
              <a:ext uri="{FF2B5EF4-FFF2-40B4-BE49-F238E27FC236}">
                <a16:creationId xmlns:a16="http://schemas.microsoft.com/office/drawing/2014/main" id="{17861A55-8CE5-BD9E-2D92-B68521D008B8}"/>
              </a:ext>
            </a:extLst>
          </p:cNvPr>
          <p:cNvSpPr txBox="1"/>
          <p:nvPr/>
        </p:nvSpPr>
        <p:spPr>
          <a:xfrm>
            <a:off x="4693450" y="5480038"/>
            <a:ext cx="3343139" cy="580994"/>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 sz="1867" b="1" kern="0" dirty="0">
                <a:solidFill>
                  <a:srgbClr val="2BC7C7">
                    <a:lumMod val="50000"/>
                  </a:srgbClr>
                </a:solidFill>
                <a:latin typeface="Ubuntu"/>
                <a:ea typeface="Ubuntu"/>
                <a:cs typeface="Ubuntu"/>
                <a:sym typeface="Ubuntu"/>
              </a:rPr>
              <a:t>Hamden 1941</a:t>
            </a:r>
            <a:br>
              <a:rPr lang="es" sz="1867" b="1" kern="0" dirty="0">
                <a:solidFill>
                  <a:srgbClr val="1E8A82">
                    <a:lumMod val="50000"/>
                  </a:srgbClr>
                </a:solidFill>
                <a:latin typeface="Ubuntu"/>
                <a:ea typeface="Ubuntu"/>
                <a:cs typeface="Ubuntu"/>
                <a:sym typeface="Ubuntu"/>
              </a:rPr>
            </a:br>
            <a:endParaRPr sz="1600" b="1" kern="0" dirty="0">
              <a:solidFill>
                <a:srgbClr val="1E8A82">
                  <a:lumMod val="50000"/>
                </a:srgbClr>
              </a:solidFill>
              <a:latin typeface="Ubuntu"/>
              <a:ea typeface="Ubuntu"/>
              <a:cs typeface="Ubuntu"/>
              <a:sym typeface="Ubuntu"/>
            </a:endParaRPr>
          </a:p>
        </p:txBody>
      </p:sp>
      <p:sp>
        <p:nvSpPr>
          <p:cNvPr id="7" name="Google Shape;753;p55">
            <a:extLst>
              <a:ext uri="{FF2B5EF4-FFF2-40B4-BE49-F238E27FC236}">
                <a16:creationId xmlns:a16="http://schemas.microsoft.com/office/drawing/2014/main" id="{26F9A3E5-2AC5-28CF-8EA4-3208A9385593}"/>
              </a:ext>
            </a:extLst>
          </p:cNvPr>
          <p:cNvSpPr txBox="1"/>
          <p:nvPr/>
        </p:nvSpPr>
        <p:spPr>
          <a:xfrm>
            <a:off x="7998866" y="5546154"/>
            <a:ext cx="3343139" cy="580994"/>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 sz="1867" b="1" kern="0" dirty="0">
                <a:solidFill>
                  <a:srgbClr val="2BC7C7">
                    <a:lumMod val="50000"/>
                  </a:srgbClr>
                </a:solidFill>
                <a:latin typeface="Ubuntu"/>
                <a:ea typeface="Ubuntu"/>
                <a:cs typeface="Ubuntu"/>
                <a:sym typeface="Ubuntu"/>
              </a:rPr>
              <a:t>Manchester 1949</a:t>
            </a:r>
            <a:endParaRPr sz="1600" b="1" kern="0" dirty="0">
              <a:solidFill>
                <a:srgbClr val="1E8A82">
                  <a:lumMod val="50000"/>
                </a:srgbClr>
              </a:solidFill>
              <a:latin typeface="Ubuntu"/>
              <a:ea typeface="Ubuntu"/>
              <a:cs typeface="Ubuntu"/>
              <a:sym typeface="Ubuntu"/>
            </a:endParaRPr>
          </a:p>
        </p:txBody>
      </p:sp>
      <p:pic>
        <p:nvPicPr>
          <p:cNvPr id="9" name="Picture 8">
            <a:extLst>
              <a:ext uri="{FF2B5EF4-FFF2-40B4-BE49-F238E27FC236}">
                <a16:creationId xmlns:a16="http://schemas.microsoft.com/office/drawing/2014/main" id="{5ACFD6A7-0EE9-40B7-9A99-311F899AFD95}"/>
              </a:ext>
            </a:extLst>
          </p:cNvPr>
          <p:cNvPicPr>
            <a:picLocks noChangeAspect="1"/>
          </p:cNvPicPr>
          <p:nvPr/>
        </p:nvPicPr>
        <p:blipFill>
          <a:blip r:embed="rId4"/>
          <a:stretch>
            <a:fillRect/>
          </a:stretch>
        </p:blipFill>
        <p:spPr>
          <a:xfrm>
            <a:off x="8596530" y="919530"/>
            <a:ext cx="2258136" cy="1919415"/>
          </a:xfrm>
          <a:prstGeom prst="rect">
            <a:avLst/>
          </a:prstGeom>
        </p:spPr>
      </p:pic>
      <p:pic>
        <p:nvPicPr>
          <p:cNvPr id="10" name="Picture 9">
            <a:extLst>
              <a:ext uri="{FF2B5EF4-FFF2-40B4-BE49-F238E27FC236}">
                <a16:creationId xmlns:a16="http://schemas.microsoft.com/office/drawing/2014/main" id="{74B30CC8-1099-4B2C-4B2B-575AEF7745DC}"/>
              </a:ext>
            </a:extLst>
          </p:cNvPr>
          <p:cNvPicPr>
            <a:picLocks noChangeAspect="1"/>
          </p:cNvPicPr>
          <p:nvPr/>
        </p:nvPicPr>
        <p:blipFill>
          <a:blip r:embed="rId5"/>
          <a:stretch>
            <a:fillRect/>
          </a:stretch>
        </p:blipFill>
        <p:spPr>
          <a:xfrm>
            <a:off x="1055165" y="3535158"/>
            <a:ext cx="959187" cy="105673"/>
          </a:xfrm>
          <a:prstGeom prst="rect">
            <a:avLst/>
          </a:prstGeom>
        </p:spPr>
      </p:pic>
      <p:pic>
        <p:nvPicPr>
          <p:cNvPr id="8" name="Picture 7">
            <a:extLst>
              <a:ext uri="{FF2B5EF4-FFF2-40B4-BE49-F238E27FC236}">
                <a16:creationId xmlns:a16="http://schemas.microsoft.com/office/drawing/2014/main" id="{F03533EB-53AA-C5AE-A116-F650132A2DD9}"/>
              </a:ext>
            </a:extLst>
          </p:cNvPr>
          <p:cNvPicPr>
            <a:picLocks noChangeAspect="1"/>
          </p:cNvPicPr>
          <p:nvPr/>
        </p:nvPicPr>
        <p:blipFill>
          <a:blip r:embed="rId6"/>
          <a:stretch>
            <a:fillRect/>
          </a:stretch>
        </p:blipFill>
        <p:spPr>
          <a:xfrm>
            <a:off x="8646433" y="3802841"/>
            <a:ext cx="2141933" cy="1608125"/>
          </a:xfrm>
          <a:prstGeom prst="rect">
            <a:avLst/>
          </a:prstGeom>
        </p:spPr>
      </p:pic>
      <p:pic>
        <p:nvPicPr>
          <p:cNvPr id="12" name="Picture 11">
            <a:extLst>
              <a:ext uri="{FF2B5EF4-FFF2-40B4-BE49-F238E27FC236}">
                <a16:creationId xmlns:a16="http://schemas.microsoft.com/office/drawing/2014/main" id="{12028C02-8C05-C9E6-8B1A-98C5F20CAE4D}"/>
              </a:ext>
            </a:extLst>
          </p:cNvPr>
          <p:cNvPicPr>
            <a:picLocks noChangeAspect="1"/>
          </p:cNvPicPr>
          <p:nvPr/>
        </p:nvPicPr>
        <p:blipFill>
          <a:blip r:embed="rId7"/>
          <a:stretch>
            <a:fillRect/>
          </a:stretch>
        </p:blipFill>
        <p:spPr>
          <a:xfrm>
            <a:off x="5249833" y="3802841"/>
            <a:ext cx="2265391" cy="168607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6"/>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248"/>
        <p:cNvGrpSpPr/>
        <p:nvPr/>
      </p:nvGrpSpPr>
      <p:grpSpPr>
        <a:xfrm>
          <a:off x="0" y="0"/>
          <a:ext cx="0" cy="0"/>
          <a:chOff x="0" y="0"/>
          <a:chExt cx="0" cy="0"/>
        </a:xfrm>
      </p:grpSpPr>
      <p:sp>
        <p:nvSpPr>
          <p:cNvPr id="249" name="Google Shape;249;p39"/>
          <p:cNvSpPr txBox="1">
            <a:spLocks noGrp="1"/>
          </p:cNvSpPr>
          <p:nvPr>
            <p:ph type="body" idx="1"/>
          </p:nvPr>
        </p:nvSpPr>
        <p:spPr>
          <a:xfrm>
            <a:off x="1336202" y="1610524"/>
            <a:ext cx="9633896" cy="1218400"/>
          </a:xfrm>
          <a:prstGeom prst="rect">
            <a:avLst/>
          </a:prstGeom>
        </p:spPr>
        <p:txBody>
          <a:bodyPr spcFirstLastPara="1" wrap="square" lIns="121900" tIns="121900" rIns="121900" bIns="121900" anchor="t" anchorCtr="0">
            <a:noAutofit/>
          </a:bodyPr>
          <a:lstStyle/>
          <a:p>
            <a:pPr marL="0" indent="0">
              <a:buNone/>
            </a:pPr>
            <a:r>
              <a:rPr lang="es" sz="2800" b="1" dirty="0">
                <a:solidFill>
                  <a:schemeClr val="accent5">
                    <a:lumMod val="50000"/>
                  </a:schemeClr>
                </a:solidFill>
                <a:latin typeface="Ubuntu" panose="020F0502020204030204" pitchFamily="34" charset="0"/>
              </a:rPr>
              <a:t>Documents to Look For:</a:t>
            </a:r>
          </a:p>
          <a:p>
            <a:pPr marL="0" indent="0">
              <a:buNone/>
            </a:pPr>
            <a:endParaRPr lang="es" sz="1100" dirty="0">
              <a:solidFill>
                <a:schemeClr val="accent5">
                  <a:lumMod val="50000"/>
                </a:schemeClr>
              </a:solidFill>
              <a:latin typeface="Ubuntu" panose="020F0502020204030204" pitchFamily="34" charset="0"/>
            </a:endParaRPr>
          </a:p>
          <a:p>
            <a:pPr marL="0" indent="0">
              <a:buNone/>
            </a:pPr>
            <a:r>
              <a:rPr lang="en-US" sz="2000" b="1" dirty="0">
                <a:solidFill>
                  <a:schemeClr val="accent5">
                    <a:lumMod val="50000"/>
                  </a:schemeClr>
                </a:solidFill>
                <a:latin typeface="Ubuntu" panose="020F0502020204030204" pitchFamily="34" charset="0"/>
              </a:rPr>
              <a:t>Agreements   </a:t>
            </a:r>
            <a:r>
              <a:rPr lang="en-US" sz="2000" dirty="0">
                <a:solidFill>
                  <a:schemeClr val="accent5">
                    <a:lumMod val="50000"/>
                  </a:schemeClr>
                </a:solidFill>
                <a:latin typeface="Ubuntu" panose="020F0502020204030204" pitchFamily="34" charset="0"/>
              </a:rPr>
              <a:t>                                                                               </a:t>
            </a:r>
            <a:r>
              <a:rPr lang="en-US" sz="2000" b="1" dirty="0">
                <a:solidFill>
                  <a:schemeClr val="accent5">
                    <a:lumMod val="50000"/>
                  </a:schemeClr>
                </a:solidFill>
                <a:latin typeface="Ubuntu" panose="020F0502020204030204" pitchFamily="34" charset="0"/>
              </a:rPr>
              <a:t>Warranty Deeds</a:t>
            </a:r>
            <a:endParaRPr sz="2000" b="1" dirty="0">
              <a:solidFill>
                <a:schemeClr val="accent5">
                  <a:lumMod val="50000"/>
                </a:schemeClr>
              </a:solidFill>
              <a:latin typeface="Ubuntu" panose="020F0502020204030204" pitchFamily="34" charset="0"/>
            </a:endParaRPr>
          </a:p>
        </p:txBody>
      </p:sp>
      <p:sp>
        <p:nvSpPr>
          <p:cNvPr id="250" name="Google Shape;250;p39"/>
          <p:cNvSpPr txBox="1">
            <a:spLocks noGrp="1"/>
          </p:cNvSpPr>
          <p:nvPr>
            <p:ph type="title"/>
          </p:nvPr>
        </p:nvSpPr>
        <p:spPr>
          <a:xfrm>
            <a:off x="0" y="288300"/>
            <a:ext cx="12192000" cy="1218400"/>
          </a:xfrm>
          <a:prstGeom prst="rect">
            <a:avLst/>
          </a:prstGeom>
        </p:spPr>
        <p:txBody>
          <a:bodyPr spcFirstLastPara="1" wrap="square" lIns="121900" tIns="121900" rIns="121900" bIns="121900" anchor="b" anchorCtr="0">
            <a:noAutofit/>
          </a:bodyPr>
          <a:lstStyle/>
          <a:p>
            <a:r>
              <a:rPr lang="es" sz="3200" dirty="0">
                <a:solidFill>
                  <a:schemeClr val="accent6">
                    <a:lumMod val="25000"/>
                  </a:schemeClr>
                </a:solidFill>
              </a:rPr>
              <a:t>Reading Connecticut Land Records</a:t>
            </a:r>
            <a:endParaRPr sz="3200" dirty="0">
              <a:solidFill>
                <a:schemeClr val="accent6">
                  <a:lumMod val="25000"/>
                </a:schemeClr>
              </a:solidFill>
            </a:endParaRPr>
          </a:p>
        </p:txBody>
      </p:sp>
      <p:pic>
        <p:nvPicPr>
          <p:cNvPr id="3" name="Picture 2">
            <a:extLst>
              <a:ext uri="{FF2B5EF4-FFF2-40B4-BE49-F238E27FC236}">
                <a16:creationId xmlns:a16="http://schemas.microsoft.com/office/drawing/2014/main" id="{F7092E36-460B-2D13-7992-E28BBAC4BA40}"/>
              </a:ext>
            </a:extLst>
          </p:cNvPr>
          <p:cNvPicPr>
            <a:picLocks noChangeAspect="1"/>
          </p:cNvPicPr>
          <p:nvPr/>
        </p:nvPicPr>
        <p:blipFill>
          <a:blip r:embed="rId3"/>
          <a:stretch>
            <a:fillRect/>
          </a:stretch>
        </p:blipFill>
        <p:spPr>
          <a:xfrm>
            <a:off x="721520" y="2846235"/>
            <a:ext cx="4403283" cy="1480624"/>
          </a:xfrm>
          <a:prstGeom prst="rect">
            <a:avLst/>
          </a:prstGeom>
        </p:spPr>
      </p:pic>
      <p:pic>
        <p:nvPicPr>
          <p:cNvPr id="5" name="Picture 4">
            <a:extLst>
              <a:ext uri="{FF2B5EF4-FFF2-40B4-BE49-F238E27FC236}">
                <a16:creationId xmlns:a16="http://schemas.microsoft.com/office/drawing/2014/main" id="{F013F2A4-EBD7-605F-EFE8-FB0CBAE97713}"/>
              </a:ext>
            </a:extLst>
          </p:cNvPr>
          <p:cNvPicPr>
            <a:picLocks noChangeAspect="1"/>
          </p:cNvPicPr>
          <p:nvPr/>
        </p:nvPicPr>
        <p:blipFill>
          <a:blip r:embed="rId4"/>
          <a:stretch>
            <a:fillRect/>
          </a:stretch>
        </p:blipFill>
        <p:spPr>
          <a:xfrm>
            <a:off x="721520" y="4684193"/>
            <a:ext cx="4429375" cy="1157965"/>
          </a:xfrm>
          <a:prstGeom prst="rect">
            <a:avLst/>
          </a:prstGeom>
        </p:spPr>
      </p:pic>
      <p:pic>
        <p:nvPicPr>
          <p:cNvPr id="7" name="Picture 6">
            <a:extLst>
              <a:ext uri="{FF2B5EF4-FFF2-40B4-BE49-F238E27FC236}">
                <a16:creationId xmlns:a16="http://schemas.microsoft.com/office/drawing/2014/main" id="{52DC1CAF-E226-CFB1-A3F6-A4C9477C0215}"/>
              </a:ext>
            </a:extLst>
          </p:cNvPr>
          <p:cNvPicPr>
            <a:picLocks noChangeAspect="1"/>
          </p:cNvPicPr>
          <p:nvPr/>
        </p:nvPicPr>
        <p:blipFill>
          <a:blip r:embed="rId5"/>
          <a:stretch>
            <a:fillRect/>
          </a:stretch>
        </p:blipFill>
        <p:spPr>
          <a:xfrm>
            <a:off x="6828719" y="2803503"/>
            <a:ext cx="4692443" cy="1566088"/>
          </a:xfrm>
          <a:prstGeom prst="rect">
            <a:avLst/>
          </a:prstGeom>
        </p:spPr>
      </p:pic>
      <p:pic>
        <p:nvPicPr>
          <p:cNvPr id="9" name="Picture 8">
            <a:extLst>
              <a:ext uri="{FF2B5EF4-FFF2-40B4-BE49-F238E27FC236}">
                <a16:creationId xmlns:a16="http://schemas.microsoft.com/office/drawing/2014/main" id="{59EA410D-C96D-4248-794F-A8C560E8D599}"/>
              </a:ext>
            </a:extLst>
          </p:cNvPr>
          <p:cNvPicPr>
            <a:picLocks noChangeAspect="1"/>
          </p:cNvPicPr>
          <p:nvPr/>
        </p:nvPicPr>
        <p:blipFill>
          <a:blip r:embed="rId6"/>
          <a:stretch>
            <a:fillRect/>
          </a:stretch>
        </p:blipFill>
        <p:spPr>
          <a:xfrm>
            <a:off x="6698983" y="4623759"/>
            <a:ext cx="4822179" cy="1218399"/>
          </a:xfrm>
          <a:prstGeom prst="rect">
            <a:avLst/>
          </a:prstGeom>
        </p:spPr>
      </p:pic>
      <p:pic>
        <p:nvPicPr>
          <p:cNvPr id="4" name="Picture 3">
            <a:extLst>
              <a:ext uri="{FF2B5EF4-FFF2-40B4-BE49-F238E27FC236}">
                <a16:creationId xmlns:a16="http://schemas.microsoft.com/office/drawing/2014/main" id="{1E24D008-A60C-A414-09D3-5BB6566D5E16}"/>
              </a:ext>
            </a:extLst>
          </p:cNvPr>
          <p:cNvPicPr>
            <a:picLocks noChangeAspect="1"/>
          </p:cNvPicPr>
          <p:nvPr/>
        </p:nvPicPr>
        <p:blipFill>
          <a:blip r:embed="rId7"/>
          <a:stretch>
            <a:fillRect/>
          </a:stretch>
        </p:blipFill>
        <p:spPr>
          <a:xfrm>
            <a:off x="4354116" y="3238500"/>
            <a:ext cx="3245290" cy="2238375"/>
          </a:xfrm>
          <a:prstGeom prst="rect">
            <a:avLst/>
          </a:prstGeom>
        </p:spPr>
      </p:pic>
      <p:sp>
        <p:nvSpPr>
          <p:cNvPr id="6" name="TextBox 5">
            <a:extLst>
              <a:ext uri="{FF2B5EF4-FFF2-40B4-BE49-F238E27FC236}">
                <a16:creationId xmlns:a16="http://schemas.microsoft.com/office/drawing/2014/main" id="{948E9763-7EFD-570E-9EC5-7E111E16645E}"/>
              </a:ext>
            </a:extLst>
          </p:cNvPr>
          <p:cNvSpPr txBox="1"/>
          <p:nvPr/>
        </p:nvSpPr>
        <p:spPr>
          <a:xfrm>
            <a:off x="4700985" y="2711306"/>
            <a:ext cx="2551552" cy="400110"/>
          </a:xfrm>
          <a:prstGeom prst="rect">
            <a:avLst/>
          </a:prstGeom>
          <a:noFill/>
        </p:spPr>
        <p:txBody>
          <a:bodyPr wrap="square" rtlCol="0">
            <a:spAutoFit/>
          </a:bodyPr>
          <a:lstStyle/>
          <a:p>
            <a:pPr algn="ctr"/>
            <a:r>
              <a:rPr lang="en-US" sz="2000" b="1" dirty="0">
                <a:solidFill>
                  <a:schemeClr val="accent5">
                    <a:lumMod val="50000"/>
                  </a:schemeClr>
                </a:solidFill>
                <a:latin typeface="Ubuntu" panose="020F0502020204030204" pitchFamily="34" charset="0"/>
              </a:rPr>
              <a:t>Schedule A</a:t>
            </a:r>
            <a:endParaRPr lang="en-US" sz="2000" dirty="0"/>
          </a:p>
        </p:txBody>
      </p:sp>
      <p:pic>
        <p:nvPicPr>
          <p:cNvPr id="11" name="Picture 10">
            <a:extLst>
              <a:ext uri="{FF2B5EF4-FFF2-40B4-BE49-F238E27FC236}">
                <a16:creationId xmlns:a16="http://schemas.microsoft.com/office/drawing/2014/main" id="{3A6D2E4D-2983-8029-347F-C24EEB08F519}"/>
              </a:ext>
            </a:extLst>
          </p:cNvPr>
          <p:cNvPicPr>
            <a:picLocks noChangeAspect="1"/>
          </p:cNvPicPr>
          <p:nvPr/>
        </p:nvPicPr>
        <p:blipFill>
          <a:blip r:embed="rId8"/>
          <a:stretch>
            <a:fillRect/>
          </a:stretch>
        </p:blipFill>
        <p:spPr>
          <a:xfrm>
            <a:off x="10298571" y="585361"/>
            <a:ext cx="1222591" cy="1719689"/>
          </a:xfrm>
          <a:prstGeom prst="rect">
            <a:avLst/>
          </a:prstGeom>
        </p:spPr>
      </p:pic>
    </p:spTree>
    <p:extLst>
      <p:ext uri="{BB962C8B-B14F-4D97-AF65-F5344CB8AC3E}">
        <p14:creationId xmlns:p14="http://schemas.microsoft.com/office/powerpoint/2010/main" val="3320639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678"/>
        <p:cNvGrpSpPr/>
        <p:nvPr/>
      </p:nvGrpSpPr>
      <p:grpSpPr>
        <a:xfrm>
          <a:off x="0" y="0"/>
          <a:ext cx="0" cy="0"/>
          <a:chOff x="0" y="0"/>
          <a:chExt cx="0" cy="0"/>
        </a:xfrm>
      </p:grpSpPr>
      <p:grpSp>
        <p:nvGrpSpPr>
          <p:cNvPr id="679" name="Google Shape;679;p51"/>
          <p:cNvGrpSpPr/>
          <p:nvPr/>
        </p:nvGrpSpPr>
        <p:grpSpPr>
          <a:xfrm>
            <a:off x="2543353" y="2148327"/>
            <a:ext cx="7105297" cy="3724123"/>
            <a:chOff x="1907514" y="1611245"/>
            <a:chExt cx="5328973" cy="2793092"/>
          </a:xfrm>
        </p:grpSpPr>
        <p:sp>
          <p:nvSpPr>
            <p:cNvPr id="680" name="Google Shape;680;p51"/>
            <p:cNvSpPr/>
            <p:nvPr/>
          </p:nvSpPr>
          <p:spPr>
            <a:xfrm>
              <a:off x="1907514" y="1611245"/>
              <a:ext cx="1103817" cy="1191534"/>
            </a:xfrm>
            <a:custGeom>
              <a:avLst/>
              <a:gdLst/>
              <a:ahLst/>
              <a:cxnLst/>
              <a:rect l="l" t="t" r="r" b="b"/>
              <a:pathLst>
                <a:path w="4732" h="5225" extrusionOk="0">
                  <a:moveTo>
                    <a:pt x="346" y="0"/>
                  </a:moveTo>
                  <a:cubicBezTo>
                    <a:pt x="148" y="0"/>
                    <a:pt x="1" y="148"/>
                    <a:pt x="1" y="333"/>
                  </a:cubicBezTo>
                  <a:lnTo>
                    <a:pt x="1" y="4423"/>
                  </a:lnTo>
                  <a:cubicBezTo>
                    <a:pt x="1" y="4608"/>
                    <a:pt x="148" y="4756"/>
                    <a:pt x="346" y="4756"/>
                  </a:cubicBezTo>
                  <a:lnTo>
                    <a:pt x="2046" y="4756"/>
                  </a:lnTo>
                  <a:lnTo>
                    <a:pt x="2366" y="5224"/>
                  </a:lnTo>
                  <a:lnTo>
                    <a:pt x="2687" y="4756"/>
                  </a:lnTo>
                  <a:lnTo>
                    <a:pt x="4387" y="4756"/>
                  </a:lnTo>
                  <a:cubicBezTo>
                    <a:pt x="4572" y="4756"/>
                    <a:pt x="4732" y="4608"/>
                    <a:pt x="4732" y="4423"/>
                  </a:cubicBezTo>
                  <a:lnTo>
                    <a:pt x="4732" y="333"/>
                  </a:lnTo>
                  <a:cubicBezTo>
                    <a:pt x="4732" y="148"/>
                    <a:pt x="4584" y="0"/>
                    <a:pt x="4387" y="0"/>
                  </a:cubicBezTo>
                  <a:close/>
                </a:path>
              </a:pathLst>
            </a:custGeom>
            <a:solidFill>
              <a:srgbClr val="81EC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1" name="Google Shape;681;p51"/>
            <p:cNvSpPr/>
            <p:nvPr/>
          </p:nvSpPr>
          <p:spPr>
            <a:xfrm>
              <a:off x="3974021" y="1611245"/>
              <a:ext cx="1101018" cy="1191534"/>
            </a:xfrm>
            <a:custGeom>
              <a:avLst/>
              <a:gdLst/>
              <a:ahLst/>
              <a:cxnLst/>
              <a:rect l="l" t="t" r="r" b="b"/>
              <a:pathLst>
                <a:path w="4720" h="5225" extrusionOk="0">
                  <a:moveTo>
                    <a:pt x="333" y="0"/>
                  </a:moveTo>
                  <a:cubicBezTo>
                    <a:pt x="148" y="0"/>
                    <a:pt x="1" y="148"/>
                    <a:pt x="1" y="333"/>
                  </a:cubicBezTo>
                  <a:lnTo>
                    <a:pt x="1" y="4423"/>
                  </a:lnTo>
                  <a:cubicBezTo>
                    <a:pt x="1" y="4608"/>
                    <a:pt x="148" y="4756"/>
                    <a:pt x="333" y="4756"/>
                  </a:cubicBezTo>
                  <a:lnTo>
                    <a:pt x="2046" y="4756"/>
                  </a:lnTo>
                  <a:lnTo>
                    <a:pt x="2354" y="5224"/>
                  </a:lnTo>
                  <a:lnTo>
                    <a:pt x="2674" y="4756"/>
                  </a:lnTo>
                  <a:lnTo>
                    <a:pt x="4387" y="4756"/>
                  </a:lnTo>
                  <a:cubicBezTo>
                    <a:pt x="4572" y="4756"/>
                    <a:pt x="4720" y="4608"/>
                    <a:pt x="4720" y="4423"/>
                  </a:cubicBezTo>
                  <a:lnTo>
                    <a:pt x="4720" y="333"/>
                  </a:lnTo>
                  <a:cubicBezTo>
                    <a:pt x="4720" y="148"/>
                    <a:pt x="4572" y="0"/>
                    <a:pt x="4387" y="0"/>
                  </a:cubicBezTo>
                  <a:close/>
                </a:path>
              </a:pathLst>
            </a:custGeom>
            <a:solidFill>
              <a:srgbClr val="81EC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2" name="Google Shape;682;p51"/>
            <p:cNvSpPr/>
            <p:nvPr/>
          </p:nvSpPr>
          <p:spPr>
            <a:xfrm>
              <a:off x="2921990" y="3212803"/>
              <a:ext cx="1104050" cy="1191534"/>
            </a:xfrm>
            <a:custGeom>
              <a:avLst/>
              <a:gdLst/>
              <a:ahLst/>
              <a:cxnLst/>
              <a:rect l="l" t="t" r="r" b="b"/>
              <a:pathLst>
                <a:path w="4733" h="5225" extrusionOk="0">
                  <a:moveTo>
                    <a:pt x="2367" y="0"/>
                  </a:moveTo>
                  <a:lnTo>
                    <a:pt x="2059" y="469"/>
                  </a:lnTo>
                  <a:lnTo>
                    <a:pt x="346" y="469"/>
                  </a:lnTo>
                  <a:cubicBezTo>
                    <a:pt x="161" y="469"/>
                    <a:pt x="1" y="616"/>
                    <a:pt x="1" y="801"/>
                  </a:cubicBezTo>
                  <a:lnTo>
                    <a:pt x="1" y="4892"/>
                  </a:lnTo>
                  <a:cubicBezTo>
                    <a:pt x="1" y="5077"/>
                    <a:pt x="161" y="5225"/>
                    <a:pt x="346" y="5225"/>
                  </a:cubicBezTo>
                  <a:lnTo>
                    <a:pt x="4400" y="5225"/>
                  </a:lnTo>
                  <a:cubicBezTo>
                    <a:pt x="4584" y="5225"/>
                    <a:pt x="4732" y="5077"/>
                    <a:pt x="4732" y="4892"/>
                  </a:cubicBezTo>
                  <a:lnTo>
                    <a:pt x="4732" y="801"/>
                  </a:lnTo>
                  <a:cubicBezTo>
                    <a:pt x="4732" y="616"/>
                    <a:pt x="4584" y="469"/>
                    <a:pt x="4400" y="469"/>
                  </a:cubicBezTo>
                  <a:lnTo>
                    <a:pt x="2687" y="469"/>
                  </a:lnTo>
                  <a:lnTo>
                    <a:pt x="2367" y="0"/>
                  </a:lnTo>
                  <a:close/>
                </a:path>
              </a:pathLst>
            </a:custGeom>
            <a:solidFill>
              <a:srgbClr val="81EC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3" name="Google Shape;683;p51"/>
            <p:cNvSpPr/>
            <p:nvPr/>
          </p:nvSpPr>
          <p:spPr>
            <a:xfrm>
              <a:off x="5000161" y="3212803"/>
              <a:ext cx="1103817" cy="1191534"/>
            </a:xfrm>
            <a:custGeom>
              <a:avLst/>
              <a:gdLst/>
              <a:ahLst/>
              <a:cxnLst/>
              <a:rect l="l" t="t" r="r" b="b"/>
              <a:pathLst>
                <a:path w="4732" h="5225" extrusionOk="0">
                  <a:moveTo>
                    <a:pt x="2366" y="0"/>
                  </a:moveTo>
                  <a:lnTo>
                    <a:pt x="2058" y="469"/>
                  </a:lnTo>
                  <a:lnTo>
                    <a:pt x="358" y="469"/>
                  </a:lnTo>
                  <a:cubicBezTo>
                    <a:pt x="350" y="468"/>
                    <a:pt x="343" y="468"/>
                    <a:pt x="336" y="468"/>
                  </a:cubicBezTo>
                  <a:cubicBezTo>
                    <a:pt x="149" y="468"/>
                    <a:pt x="0" y="623"/>
                    <a:pt x="0" y="801"/>
                  </a:cubicBezTo>
                  <a:lnTo>
                    <a:pt x="0" y="4892"/>
                  </a:lnTo>
                  <a:cubicBezTo>
                    <a:pt x="0" y="5077"/>
                    <a:pt x="148" y="5225"/>
                    <a:pt x="333" y="5225"/>
                  </a:cubicBezTo>
                  <a:lnTo>
                    <a:pt x="4387" y="5225"/>
                  </a:lnTo>
                  <a:cubicBezTo>
                    <a:pt x="4572" y="5225"/>
                    <a:pt x="4732" y="5077"/>
                    <a:pt x="4732" y="4892"/>
                  </a:cubicBezTo>
                  <a:lnTo>
                    <a:pt x="4732" y="801"/>
                  </a:lnTo>
                  <a:cubicBezTo>
                    <a:pt x="4732" y="616"/>
                    <a:pt x="4572" y="469"/>
                    <a:pt x="4387" y="469"/>
                  </a:cubicBezTo>
                  <a:lnTo>
                    <a:pt x="2674" y="469"/>
                  </a:lnTo>
                  <a:lnTo>
                    <a:pt x="2366" y="0"/>
                  </a:lnTo>
                  <a:close/>
                </a:path>
              </a:pathLst>
            </a:custGeom>
            <a:solidFill>
              <a:srgbClr val="81EC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4" name="Google Shape;684;p51"/>
            <p:cNvSpPr/>
            <p:nvPr/>
          </p:nvSpPr>
          <p:spPr>
            <a:xfrm>
              <a:off x="6040529" y="1611245"/>
              <a:ext cx="1104050" cy="1191534"/>
            </a:xfrm>
            <a:custGeom>
              <a:avLst/>
              <a:gdLst/>
              <a:ahLst/>
              <a:cxnLst/>
              <a:rect l="l" t="t" r="r" b="b"/>
              <a:pathLst>
                <a:path w="4733" h="5225" extrusionOk="0">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solidFill>
              <a:srgbClr val="81EC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5" name="Google Shape;685;p51"/>
            <p:cNvSpPr/>
            <p:nvPr/>
          </p:nvSpPr>
          <p:spPr>
            <a:xfrm>
              <a:off x="1976560" y="2983732"/>
              <a:ext cx="5259926" cy="48117"/>
            </a:xfrm>
            <a:custGeom>
              <a:avLst/>
              <a:gdLst/>
              <a:ahLst/>
              <a:cxnLst/>
              <a:rect l="l" t="t" r="r" b="b"/>
              <a:pathLst>
                <a:path w="22549" h="211" extrusionOk="0">
                  <a:moveTo>
                    <a:pt x="0" y="1"/>
                  </a:moveTo>
                  <a:lnTo>
                    <a:pt x="0" y="210"/>
                  </a:lnTo>
                  <a:lnTo>
                    <a:pt x="22548" y="210"/>
                  </a:lnTo>
                  <a:lnTo>
                    <a:pt x="22548" y="1"/>
                  </a:lnTo>
                  <a:close/>
                </a:path>
              </a:pathLst>
            </a:custGeom>
            <a:solidFill>
              <a:srgbClr val="81EC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6" name="Google Shape;686;p51"/>
            <p:cNvSpPr/>
            <p:nvPr/>
          </p:nvSpPr>
          <p:spPr>
            <a:xfrm>
              <a:off x="2284006" y="2909504"/>
              <a:ext cx="267557" cy="224852"/>
            </a:xfrm>
            <a:custGeom>
              <a:avLst/>
              <a:gdLst/>
              <a:ahLst/>
              <a:cxnLst/>
              <a:rect l="l" t="t" r="r" b="b"/>
              <a:pathLst>
                <a:path w="1147" h="986" extrusionOk="0">
                  <a:moveTo>
                    <a:pt x="643" y="0"/>
                  </a:moveTo>
                  <a:cubicBezTo>
                    <a:pt x="525" y="0"/>
                    <a:pt x="406" y="42"/>
                    <a:pt x="309" y="135"/>
                  </a:cubicBezTo>
                  <a:cubicBezTo>
                    <a:pt x="1" y="443"/>
                    <a:pt x="210" y="973"/>
                    <a:pt x="654" y="985"/>
                  </a:cubicBezTo>
                  <a:cubicBezTo>
                    <a:pt x="925" y="985"/>
                    <a:pt x="1134" y="764"/>
                    <a:pt x="1146" y="492"/>
                  </a:cubicBezTo>
                  <a:cubicBezTo>
                    <a:pt x="1146" y="197"/>
                    <a:pt x="898" y="0"/>
                    <a:pt x="643" y="0"/>
                  </a:cubicBezTo>
                  <a:close/>
                </a:path>
              </a:pathLst>
            </a:custGeom>
            <a:solidFill>
              <a:srgbClr val="81EC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7" name="Google Shape;687;p51"/>
            <p:cNvSpPr/>
            <p:nvPr/>
          </p:nvSpPr>
          <p:spPr>
            <a:xfrm>
              <a:off x="3321575" y="2909732"/>
              <a:ext cx="267557" cy="224624"/>
            </a:xfrm>
            <a:custGeom>
              <a:avLst/>
              <a:gdLst/>
              <a:ahLst/>
              <a:cxnLst/>
              <a:rect l="l" t="t" r="r" b="b"/>
              <a:pathLst>
                <a:path w="1147" h="985" extrusionOk="0">
                  <a:moveTo>
                    <a:pt x="656" y="0"/>
                  </a:moveTo>
                  <a:cubicBezTo>
                    <a:pt x="534" y="0"/>
                    <a:pt x="409" y="46"/>
                    <a:pt x="309" y="146"/>
                  </a:cubicBezTo>
                  <a:cubicBezTo>
                    <a:pt x="1" y="454"/>
                    <a:pt x="222" y="984"/>
                    <a:pt x="654" y="984"/>
                  </a:cubicBezTo>
                  <a:cubicBezTo>
                    <a:pt x="925" y="984"/>
                    <a:pt x="1147" y="763"/>
                    <a:pt x="1147" y="491"/>
                  </a:cubicBezTo>
                  <a:cubicBezTo>
                    <a:pt x="1147" y="193"/>
                    <a:pt x="906" y="0"/>
                    <a:pt x="656" y="0"/>
                  </a:cubicBezTo>
                  <a:close/>
                </a:path>
              </a:pathLst>
            </a:custGeom>
            <a:solidFill>
              <a:srgbClr val="81EC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8" name="Google Shape;688;p51"/>
            <p:cNvSpPr/>
            <p:nvPr/>
          </p:nvSpPr>
          <p:spPr>
            <a:xfrm>
              <a:off x="4359144" y="2909276"/>
              <a:ext cx="267557" cy="223940"/>
            </a:xfrm>
            <a:custGeom>
              <a:avLst/>
              <a:gdLst/>
              <a:ahLst/>
              <a:cxnLst/>
              <a:rect l="l" t="t" r="r" b="b"/>
              <a:pathLst>
                <a:path w="1147" h="982" extrusionOk="0">
                  <a:moveTo>
                    <a:pt x="666" y="1"/>
                  </a:moveTo>
                  <a:cubicBezTo>
                    <a:pt x="222" y="1"/>
                    <a:pt x="1" y="530"/>
                    <a:pt x="309" y="838"/>
                  </a:cubicBezTo>
                  <a:cubicBezTo>
                    <a:pt x="408" y="938"/>
                    <a:pt x="530" y="982"/>
                    <a:pt x="650" y="982"/>
                  </a:cubicBezTo>
                  <a:cubicBezTo>
                    <a:pt x="903" y="982"/>
                    <a:pt x="1147" y="786"/>
                    <a:pt x="1147" y="493"/>
                  </a:cubicBezTo>
                  <a:cubicBezTo>
                    <a:pt x="1147" y="222"/>
                    <a:pt x="925" y="1"/>
                    <a:pt x="666" y="1"/>
                  </a:cubicBezTo>
                  <a:close/>
                </a:path>
              </a:pathLst>
            </a:custGeom>
            <a:solidFill>
              <a:srgbClr val="81EC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9" name="Google Shape;689;p51"/>
            <p:cNvSpPr/>
            <p:nvPr/>
          </p:nvSpPr>
          <p:spPr>
            <a:xfrm>
              <a:off x="5399513" y="2909732"/>
              <a:ext cx="264757" cy="224624"/>
            </a:xfrm>
            <a:custGeom>
              <a:avLst/>
              <a:gdLst/>
              <a:ahLst/>
              <a:cxnLst/>
              <a:rect l="l" t="t" r="r" b="b"/>
              <a:pathLst>
                <a:path w="1135" h="985" extrusionOk="0">
                  <a:moveTo>
                    <a:pt x="653" y="0"/>
                  </a:moveTo>
                  <a:cubicBezTo>
                    <a:pt x="533" y="0"/>
                    <a:pt x="410" y="46"/>
                    <a:pt x="309" y="146"/>
                  </a:cubicBezTo>
                  <a:cubicBezTo>
                    <a:pt x="1" y="454"/>
                    <a:pt x="210" y="984"/>
                    <a:pt x="654" y="984"/>
                  </a:cubicBezTo>
                  <a:cubicBezTo>
                    <a:pt x="925" y="984"/>
                    <a:pt x="1135" y="763"/>
                    <a:pt x="1135" y="491"/>
                  </a:cubicBezTo>
                  <a:cubicBezTo>
                    <a:pt x="1135" y="193"/>
                    <a:pt x="900" y="0"/>
                    <a:pt x="653" y="0"/>
                  </a:cubicBezTo>
                  <a:close/>
                </a:path>
              </a:pathLst>
            </a:custGeom>
            <a:solidFill>
              <a:srgbClr val="81EC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0" name="Google Shape;690;p51"/>
            <p:cNvSpPr/>
            <p:nvPr/>
          </p:nvSpPr>
          <p:spPr>
            <a:xfrm>
              <a:off x="6474638" y="2909276"/>
              <a:ext cx="267557" cy="223940"/>
            </a:xfrm>
            <a:custGeom>
              <a:avLst/>
              <a:gdLst/>
              <a:ahLst/>
              <a:cxnLst/>
              <a:rect l="l" t="t" r="r" b="b"/>
              <a:pathLst>
                <a:path w="1147" h="982" extrusionOk="0">
                  <a:moveTo>
                    <a:pt x="493" y="1"/>
                  </a:moveTo>
                  <a:cubicBezTo>
                    <a:pt x="222" y="1"/>
                    <a:pt x="0" y="222"/>
                    <a:pt x="0" y="493"/>
                  </a:cubicBezTo>
                  <a:cubicBezTo>
                    <a:pt x="0" y="786"/>
                    <a:pt x="244" y="982"/>
                    <a:pt x="497" y="982"/>
                  </a:cubicBezTo>
                  <a:cubicBezTo>
                    <a:pt x="617" y="982"/>
                    <a:pt x="739" y="938"/>
                    <a:pt x="838" y="838"/>
                  </a:cubicBezTo>
                  <a:cubicBezTo>
                    <a:pt x="1146" y="530"/>
                    <a:pt x="924" y="1"/>
                    <a:pt x="493" y="1"/>
                  </a:cubicBezTo>
                  <a:close/>
                </a:path>
              </a:pathLst>
            </a:custGeom>
            <a:solidFill>
              <a:srgbClr val="81EC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91" name="Google Shape;691;p51"/>
          <p:cNvSpPr txBox="1">
            <a:spLocks noGrp="1"/>
          </p:cNvSpPr>
          <p:nvPr>
            <p:ph type="title"/>
          </p:nvPr>
        </p:nvSpPr>
        <p:spPr>
          <a:xfrm>
            <a:off x="0" y="288300"/>
            <a:ext cx="12192000" cy="1218400"/>
          </a:xfrm>
          <a:prstGeom prst="rect">
            <a:avLst/>
          </a:prstGeom>
        </p:spPr>
        <p:txBody>
          <a:bodyPr spcFirstLastPara="1" wrap="square" lIns="121900" tIns="121900" rIns="121900" bIns="121900" anchor="b" anchorCtr="0">
            <a:noAutofit/>
          </a:bodyPr>
          <a:lstStyle/>
          <a:p>
            <a:r>
              <a:rPr lang="es" dirty="0">
                <a:solidFill>
                  <a:srgbClr val="434343"/>
                </a:solidFill>
              </a:rPr>
              <a:t>A Typical Homeowner Deed Search</a:t>
            </a:r>
            <a:br>
              <a:rPr lang="es" dirty="0">
                <a:solidFill>
                  <a:srgbClr val="434343"/>
                </a:solidFill>
              </a:rPr>
            </a:br>
            <a:r>
              <a:rPr lang="es" sz="2000" dirty="0">
                <a:solidFill>
                  <a:srgbClr val="434343"/>
                </a:solidFill>
              </a:rPr>
              <a:t>Tracing the Land Record Back in Time</a:t>
            </a:r>
            <a:endParaRPr dirty="0">
              <a:solidFill>
                <a:srgbClr val="434343"/>
              </a:solidFill>
            </a:endParaRPr>
          </a:p>
        </p:txBody>
      </p:sp>
      <p:sp>
        <p:nvSpPr>
          <p:cNvPr id="692" name="Google Shape;692;p51"/>
          <p:cNvSpPr txBox="1">
            <a:spLocks noGrp="1"/>
          </p:cNvSpPr>
          <p:nvPr>
            <p:ph type="body" idx="4294967295"/>
          </p:nvPr>
        </p:nvSpPr>
        <p:spPr>
          <a:xfrm>
            <a:off x="2543300" y="2556556"/>
            <a:ext cx="1466000" cy="1093200"/>
          </a:xfrm>
          <a:prstGeom prst="rect">
            <a:avLst/>
          </a:prstGeom>
        </p:spPr>
        <p:txBody>
          <a:bodyPr spcFirstLastPara="1" wrap="square" lIns="121900" tIns="121900" rIns="121900" bIns="121900" anchor="t" anchorCtr="0">
            <a:noAutofit/>
          </a:bodyPr>
          <a:lstStyle/>
          <a:p>
            <a:pPr marL="0" indent="0" algn="ctr">
              <a:buClr>
                <a:schemeClr val="dk1"/>
              </a:buClr>
              <a:buSzPts val="1100"/>
              <a:buNone/>
            </a:pPr>
            <a:r>
              <a:rPr lang="es" sz="1333" dirty="0">
                <a:solidFill>
                  <a:srgbClr val="434343"/>
                </a:solidFill>
                <a:latin typeface="Ubuntu"/>
                <a:ea typeface="Ubuntu"/>
                <a:cs typeface="Ubuntu"/>
                <a:sym typeface="Ubuntu"/>
              </a:rPr>
              <a:t>Current Owner is the GRANTEE</a:t>
            </a:r>
          </a:p>
          <a:p>
            <a:pPr marL="0" indent="0" algn="ctr">
              <a:buClr>
                <a:schemeClr val="dk1"/>
              </a:buClr>
              <a:buSzPts val="1100"/>
              <a:buNone/>
            </a:pPr>
            <a:r>
              <a:rPr lang="es" sz="1333" dirty="0">
                <a:solidFill>
                  <a:srgbClr val="434343"/>
                </a:solidFill>
                <a:latin typeface="Ubuntu"/>
                <a:ea typeface="Ubuntu"/>
                <a:cs typeface="Ubuntu"/>
                <a:sym typeface="Ubuntu"/>
              </a:rPr>
              <a:t>Seller is the GRANTOR</a:t>
            </a:r>
            <a:endParaRPr sz="1333" dirty="0">
              <a:solidFill>
                <a:srgbClr val="434343"/>
              </a:solidFill>
              <a:latin typeface="Ubuntu"/>
              <a:ea typeface="Ubuntu"/>
              <a:cs typeface="Ubuntu"/>
              <a:sym typeface="Ubuntu"/>
            </a:endParaRPr>
          </a:p>
        </p:txBody>
      </p:sp>
      <p:sp>
        <p:nvSpPr>
          <p:cNvPr id="693" name="Google Shape;693;p51"/>
          <p:cNvSpPr txBox="1">
            <a:spLocks noGrp="1"/>
          </p:cNvSpPr>
          <p:nvPr>
            <p:ph type="body" idx="4294967295"/>
          </p:nvPr>
        </p:nvSpPr>
        <p:spPr>
          <a:xfrm>
            <a:off x="2301697" y="2016058"/>
            <a:ext cx="1825019" cy="317200"/>
          </a:xfrm>
          <a:prstGeom prst="rect">
            <a:avLst/>
          </a:prstGeom>
        </p:spPr>
        <p:txBody>
          <a:bodyPr spcFirstLastPara="1" wrap="square" lIns="121900" tIns="121900" rIns="121900" bIns="121900" anchor="t" anchorCtr="0">
            <a:noAutofit/>
          </a:bodyPr>
          <a:lstStyle/>
          <a:p>
            <a:pPr marL="139700" indent="0" algn="ctr" defTabSz="1219170">
              <a:buClr>
                <a:srgbClr val="000000"/>
              </a:buClr>
              <a:buNone/>
            </a:pPr>
            <a:r>
              <a:rPr lang="en-US" sz="1600" kern="0" dirty="0">
                <a:solidFill>
                  <a:srgbClr val="434343"/>
                </a:solidFill>
                <a:latin typeface="Ubuntu Medium"/>
                <a:ea typeface="Ubuntu Medium"/>
                <a:cs typeface="Ubuntu Medium"/>
                <a:sym typeface="Ubuntu Medium"/>
              </a:rPr>
              <a:t>Current Homeowner</a:t>
            </a:r>
          </a:p>
        </p:txBody>
      </p:sp>
      <p:sp>
        <p:nvSpPr>
          <p:cNvPr id="694" name="Google Shape;694;p51"/>
          <p:cNvSpPr txBox="1">
            <a:spLocks noGrp="1"/>
          </p:cNvSpPr>
          <p:nvPr>
            <p:ph type="body" idx="4294967295"/>
          </p:nvPr>
        </p:nvSpPr>
        <p:spPr>
          <a:xfrm>
            <a:off x="5103309" y="2548067"/>
            <a:ext cx="1809223" cy="906000"/>
          </a:xfrm>
          <a:prstGeom prst="rect">
            <a:avLst/>
          </a:prstGeom>
        </p:spPr>
        <p:txBody>
          <a:bodyPr spcFirstLastPara="1" wrap="square" lIns="121900" tIns="121900" rIns="121900" bIns="121900" anchor="t" anchorCtr="0">
            <a:noAutofit/>
          </a:bodyPr>
          <a:lstStyle/>
          <a:p>
            <a:pPr marL="0" indent="0" algn="ctr">
              <a:buClr>
                <a:schemeClr val="dk1"/>
              </a:buClr>
              <a:buSzPts val="1100"/>
              <a:buNone/>
            </a:pPr>
            <a:r>
              <a:rPr lang="en-US" sz="1333" dirty="0">
                <a:solidFill>
                  <a:srgbClr val="434343"/>
                </a:solidFill>
                <a:latin typeface="Ubuntu"/>
                <a:ea typeface="Ubuntu"/>
                <a:cs typeface="Ubuntu"/>
                <a:sym typeface="Ubuntu"/>
              </a:rPr>
              <a:t>Previous owner is now the GRANTEE</a:t>
            </a:r>
          </a:p>
          <a:p>
            <a:pPr marL="0" indent="0" algn="ctr">
              <a:buClr>
                <a:schemeClr val="dk1"/>
              </a:buClr>
              <a:buSzPts val="1100"/>
              <a:buNone/>
            </a:pPr>
            <a:r>
              <a:rPr lang="en-US" sz="1333" dirty="0">
                <a:solidFill>
                  <a:srgbClr val="434343"/>
                </a:solidFill>
                <a:latin typeface="Ubuntu"/>
                <a:ea typeface="Ubuntu"/>
                <a:cs typeface="Ubuntu"/>
                <a:sym typeface="Ubuntu"/>
              </a:rPr>
              <a:t>There is a prior GRANTOR</a:t>
            </a:r>
          </a:p>
        </p:txBody>
      </p:sp>
      <p:sp>
        <p:nvSpPr>
          <p:cNvPr id="695" name="Google Shape;695;p51"/>
          <p:cNvSpPr txBox="1">
            <a:spLocks noGrp="1"/>
          </p:cNvSpPr>
          <p:nvPr>
            <p:ph type="body" idx="4294967295"/>
          </p:nvPr>
        </p:nvSpPr>
        <p:spPr>
          <a:xfrm>
            <a:off x="5301932" y="2033543"/>
            <a:ext cx="1411978" cy="450400"/>
          </a:xfrm>
          <a:prstGeom prst="rect">
            <a:avLst/>
          </a:prstGeom>
        </p:spPr>
        <p:txBody>
          <a:bodyPr spcFirstLastPara="1" wrap="square" lIns="121900" tIns="121900" rIns="121900" bIns="121900" anchor="t" anchorCtr="0">
            <a:noAutofit/>
          </a:bodyPr>
          <a:lstStyle/>
          <a:p>
            <a:pPr marL="0" indent="0" algn="ctr">
              <a:buNone/>
            </a:pPr>
            <a:r>
              <a:rPr lang="en-US" sz="1600" dirty="0">
                <a:solidFill>
                  <a:srgbClr val="434343"/>
                </a:solidFill>
                <a:latin typeface="Ubuntu Medium"/>
                <a:ea typeface="Ubuntu Medium"/>
                <a:cs typeface="Ubuntu Medium"/>
                <a:sym typeface="Ubuntu Medium"/>
              </a:rPr>
              <a:t>Previous Conveyance</a:t>
            </a:r>
          </a:p>
        </p:txBody>
      </p:sp>
      <p:sp>
        <p:nvSpPr>
          <p:cNvPr id="696" name="Google Shape;696;p51"/>
          <p:cNvSpPr txBox="1">
            <a:spLocks noGrp="1"/>
          </p:cNvSpPr>
          <p:nvPr>
            <p:ph type="body" idx="4294967295"/>
          </p:nvPr>
        </p:nvSpPr>
        <p:spPr>
          <a:xfrm>
            <a:off x="3741339" y="4872818"/>
            <a:ext cx="1731600" cy="986070"/>
          </a:xfrm>
          <a:prstGeom prst="rect">
            <a:avLst/>
          </a:prstGeom>
        </p:spPr>
        <p:txBody>
          <a:bodyPr spcFirstLastPara="1" wrap="square" lIns="121900" tIns="121900" rIns="121900" bIns="121900" anchor="t" anchorCtr="0">
            <a:noAutofit/>
          </a:bodyPr>
          <a:lstStyle/>
          <a:p>
            <a:pPr marL="0" indent="0" algn="ctr">
              <a:buClr>
                <a:schemeClr val="dk1"/>
              </a:buClr>
              <a:buSzPts val="1100"/>
              <a:buNone/>
            </a:pPr>
            <a:r>
              <a:rPr lang="es" sz="1333" dirty="0">
                <a:solidFill>
                  <a:srgbClr val="434343"/>
                </a:solidFill>
                <a:latin typeface="Ubuntu"/>
                <a:ea typeface="Ubuntu"/>
                <a:cs typeface="Ubuntu"/>
                <a:sym typeface="Ubuntu"/>
              </a:rPr>
              <a:t>Previous owner is now the GRANTEE</a:t>
            </a:r>
          </a:p>
          <a:p>
            <a:pPr marL="0" indent="0" algn="ctr">
              <a:buClr>
                <a:schemeClr val="dk1"/>
              </a:buClr>
              <a:buSzPts val="1100"/>
              <a:buNone/>
            </a:pPr>
            <a:r>
              <a:rPr lang="es" sz="1333" dirty="0">
                <a:solidFill>
                  <a:srgbClr val="434343"/>
                </a:solidFill>
                <a:latin typeface="Ubuntu"/>
                <a:ea typeface="Ubuntu"/>
                <a:cs typeface="Ubuntu"/>
                <a:sym typeface="Ubuntu"/>
              </a:rPr>
              <a:t>There is a prior GRANTOR</a:t>
            </a:r>
            <a:endParaRPr sz="1333" dirty="0">
              <a:solidFill>
                <a:srgbClr val="434343"/>
              </a:solidFill>
              <a:latin typeface="Ubuntu"/>
              <a:ea typeface="Ubuntu"/>
              <a:cs typeface="Ubuntu"/>
              <a:sym typeface="Ubuntu"/>
            </a:endParaRPr>
          </a:p>
        </p:txBody>
      </p:sp>
      <p:sp>
        <p:nvSpPr>
          <p:cNvPr id="697" name="Google Shape;697;p51"/>
          <p:cNvSpPr txBox="1">
            <a:spLocks noGrp="1"/>
          </p:cNvSpPr>
          <p:nvPr>
            <p:ph type="body" idx="4294967295"/>
          </p:nvPr>
        </p:nvSpPr>
        <p:spPr>
          <a:xfrm>
            <a:off x="3912716" y="4321240"/>
            <a:ext cx="1430034" cy="450400"/>
          </a:xfrm>
          <a:prstGeom prst="rect">
            <a:avLst/>
          </a:prstGeom>
        </p:spPr>
        <p:txBody>
          <a:bodyPr spcFirstLastPara="1" wrap="square" lIns="121900" tIns="121900" rIns="121900" bIns="121900" anchor="t" anchorCtr="0">
            <a:noAutofit/>
          </a:bodyPr>
          <a:lstStyle/>
          <a:p>
            <a:pPr marL="0" indent="0" algn="ctr">
              <a:buNone/>
            </a:pPr>
            <a:r>
              <a:rPr lang="es" sz="1600" dirty="0">
                <a:solidFill>
                  <a:srgbClr val="434343"/>
                </a:solidFill>
                <a:latin typeface="Ubuntu Medium"/>
                <a:ea typeface="Ubuntu Medium"/>
                <a:cs typeface="Ubuntu Medium"/>
                <a:sym typeface="Ubuntu Medium"/>
              </a:rPr>
              <a:t>Previous Conveyance</a:t>
            </a:r>
            <a:endParaRPr sz="1600" dirty="0">
              <a:solidFill>
                <a:srgbClr val="434343"/>
              </a:solidFill>
              <a:latin typeface="Ubuntu Medium"/>
              <a:ea typeface="Ubuntu Medium"/>
              <a:cs typeface="Ubuntu Medium"/>
              <a:sym typeface="Ubuntu Medium"/>
            </a:endParaRPr>
          </a:p>
        </p:txBody>
      </p:sp>
      <p:sp>
        <p:nvSpPr>
          <p:cNvPr id="698" name="Google Shape;698;p51"/>
          <p:cNvSpPr txBox="1">
            <a:spLocks noGrp="1"/>
          </p:cNvSpPr>
          <p:nvPr>
            <p:ph type="body" idx="4294967295"/>
          </p:nvPr>
        </p:nvSpPr>
        <p:spPr>
          <a:xfrm>
            <a:off x="6541077" y="4876236"/>
            <a:ext cx="1669556" cy="906000"/>
          </a:xfrm>
          <a:prstGeom prst="rect">
            <a:avLst/>
          </a:prstGeom>
        </p:spPr>
        <p:txBody>
          <a:bodyPr spcFirstLastPara="1" wrap="square" lIns="121900" tIns="121900" rIns="121900" bIns="121900" anchor="t" anchorCtr="0">
            <a:noAutofit/>
          </a:bodyPr>
          <a:lstStyle/>
          <a:p>
            <a:pPr marL="0" indent="0" algn="ctr">
              <a:buClr>
                <a:schemeClr val="dk1"/>
              </a:buClr>
              <a:buSzPts val="1100"/>
              <a:buNone/>
            </a:pPr>
            <a:r>
              <a:rPr lang="en-US" sz="1333" dirty="0">
                <a:solidFill>
                  <a:srgbClr val="434343"/>
                </a:solidFill>
                <a:latin typeface="Ubuntu"/>
                <a:ea typeface="Ubuntu"/>
                <a:cs typeface="Ubuntu"/>
                <a:sym typeface="Ubuntu"/>
              </a:rPr>
              <a:t>Previous owner is now the GRANTEE</a:t>
            </a:r>
          </a:p>
          <a:p>
            <a:pPr marL="0" indent="0" algn="ctr">
              <a:buClr>
                <a:schemeClr val="dk1"/>
              </a:buClr>
              <a:buSzPts val="1100"/>
              <a:buNone/>
            </a:pPr>
            <a:r>
              <a:rPr lang="en-US" sz="1333" dirty="0">
                <a:solidFill>
                  <a:srgbClr val="434343"/>
                </a:solidFill>
                <a:latin typeface="Ubuntu"/>
                <a:ea typeface="Ubuntu"/>
                <a:cs typeface="Ubuntu"/>
                <a:sym typeface="Ubuntu"/>
              </a:rPr>
              <a:t>There is a prior GRANTOR</a:t>
            </a:r>
          </a:p>
          <a:p>
            <a:pPr marL="0" indent="0" algn="ctr">
              <a:buClr>
                <a:schemeClr val="dk1"/>
              </a:buClr>
              <a:buSzPts val="1100"/>
              <a:buNone/>
            </a:pPr>
            <a:br>
              <a:rPr lang="es" sz="1333" dirty="0">
                <a:solidFill>
                  <a:srgbClr val="434343"/>
                </a:solidFill>
                <a:latin typeface="Ubuntu"/>
                <a:ea typeface="Ubuntu"/>
                <a:cs typeface="Ubuntu"/>
                <a:sym typeface="Ubuntu"/>
              </a:rPr>
            </a:br>
            <a:endParaRPr sz="1333" dirty="0">
              <a:solidFill>
                <a:srgbClr val="434343"/>
              </a:solidFill>
              <a:latin typeface="Ubuntu"/>
              <a:ea typeface="Ubuntu"/>
              <a:cs typeface="Ubuntu"/>
              <a:sym typeface="Ubuntu"/>
            </a:endParaRPr>
          </a:p>
        </p:txBody>
      </p:sp>
      <p:sp>
        <p:nvSpPr>
          <p:cNvPr id="699" name="Google Shape;699;p51"/>
          <p:cNvSpPr txBox="1">
            <a:spLocks noGrp="1"/>
          </p:cNvSpPr>
          <p:nvPr>
            <p:ph type="body" idx="4294967295"/>
          </p:nvPr>
        </p:nvSpPr>
        <p:spPr>
          <a:xfrm>
            <a:off x="6654800" y="4321240"/>
            <a:ext cx="1504400" cy="450400"/>
          </a:xfrm>
          <a:prstGeom prst="rect">
            <a:avLst/>
          </a:prstGeom>
        </p:spPr>
        <p:txBody>
          <a:bodyPr spcFirstLastPara="1" wrap="square" lIns="121900" tIns="121900" rIns="121900" bIns="121900" anchor="t" anchorCtr="0">
            <a:noAutofit/>
          </a:bodyPr>
          <a:lstStyle/>
          <a:p>
            <a:pPr marL="0" indent="0" algn="ctr">
              <a:buNone/>
            </a:pPr>
            <a:r>
              <a:rPr lang="en-US" sz="1600" dirty="0">
                <a:solidFill>
                  <a:srgbClr val="434343"/>
                </a:solidFill>
                <a:latin typeface="Ubuntu Medium"/>
                <a:ea typeface="Ubuntu Medium"/>
                <a:cs typeface="Ubuntu Medium"/>
                <a:sym typeface="Ubuntu Medium"/>
              </a:rPr>
              <a:t>Previous Conveyance</a:t>
            </a:r>
          </a:p>
        </p:txBody>
      </p:sp>
      <p:sp>
        <p:nvSpPr>
          <p:cNvPr id="700" name="Google Shape;700;p51"/>
          <p:cNvSpPr txBox="1"/>
          <p:nvPr/>
        </p:nvSpPr>
        <p:spPr>
          <a:xfrm>
            <a:off x="7938700" y="2567012"/>
            <a:ext cx="1710000" cy="906000"/>
          </a:xfrm>
          <a:prstGeom prst="rect">
            <a:avLst/>
          </a:prstGeom>
          <a:noFill/>
          <a:ln>
            <a:noFill/>
          </a:ln>
        </p:spPr>
        <p:txBody>
          <a:bodyPr spcFirstLastPara="1" wrap="square" lIns="121900" tIns="121900" rIns="121900" bIns="121900" anchor="t" anchorCtr="0">
            <a:noAutofit/>
          </a:bodyPr>
          <a:lstStyle/>
          <a:p>
            <a:pPr marL="0" indent="0" algn="ctr">
              <a:buClr>
                <a:schemeClr val="dk1"/>
              </a:buClr>
              <a:buSzPts val="1100"/>
              <a:buNone/>
            </a:pPr>
            <a:r>
              <a:rPr lang="en-US" sz="1333" dirty="0">
                <a:solidFill>
                  <a:srgbClr val="434343"/>
                </a:solidFill>
                <a:latin typeface="Ubuntu"/>
                <a:ea typeface="Ubuntu"/>
                <a:cs typeface="Ubuntu"/>
                <a:sym typeface="Ubuntu"/>
              </a:rPr>
              <a:t>Previous owner is now the GRANTEE</a:t>
            </a:r>
          </a:p>
          <a:p>
            <a:pPr marL="0" indent="0" algn="ctr">
              <a:buClr>
                <a:schemeClr val="dk1"/>
              </a:buClr>
              <a:buSzPts val="1100"/>
              <a:buNone/>
            </a:pPr>
            <a:r>
              <a:rPr lang="en-US" sz="1333" dirty="0">
                <a:solidFill>
                  <a:srgbClr val="434343"/>
                </a:solidFill>
                <a:latin typeface="Ubuntu"/>
                <a:ea typeface="Ubuntu"/>
                <a:cs typeface="Ubuntu"/>
                <a:sym typeface="Ubuntu"/>
              </a:rPr>
              <a:t>There is a prior GRANTOR</a:t>
            </a:r>
          </a:p>
          <a:p>
            <a:pPr algn="ctr" defTabSz="1219170">
              <a:buClr>
                <a:srgbClr val="000000"/>
              </a:buClr>
            </a:pPr>
            <a:br>
              <a:rPr lang="es" sz="1333" kern="0" dirty="0">
                <a:solidFill>
                  <a:srgbClr val="434343"/>
                </a:solidFill>
                <a:latin typeface="Ubuntu"/>
                <a:ea typeface="Ubuntu"/>
                <a:cs typeface="Ubuntu"/>
                <a:sym typeface="Ubuntu"/>
              </a:rPr>
            </a:br>
            <a:endParaRPr sz="1333" kern="0" dirty="0">
              <a:solidFill>
                <a:srgbClr val="434343"/>
              </a:solidFill>
              <a:latin typeface="Ubuntu"/>
              <a:ea typeface="Ubuntu"/>
              <a:cs typeface="Ubuntu"/>
              <a:sym typeface="Ubuntu"/>
            </a:endParaRPr>
          </a:p>
        </p:txBody>
      </p:sp>
      <p:sp>
        <p:nvSpPr>
          <p:cNvPr id="701" name="Google Shape;701;p51"/>
          <p:cNvSpPr txBox="1"/>
          <p:nvPr/>
        </p:nvSpPr>
        <p:spPr>
          <a:xfrm>
            <a:off x="8053543" y="2033543"/>
            <a:ext cx="1515358" cy="450400"/>
          </a:xfrm>
          <a:prstGeom prst="rect">
            <a:avLst/>
          </a:prstGeom>
          <a:noFill/>
          <a:ln>
            <a:noFill/>
          </a:ln>
        </p:spPr>
        <p:txBody>
          <a:bodyPr spcFirstLastPara="1" wrap="square" lIns="121900" tIns="121900" rIns="121900" bIns="121900" anchor="t" anchorCtr="0">
            <a:noAutofit/>
          </a:bodyPr>
          <a:lstStyle/>
          <a:p>
            <a:pPr marL="0" indent="0" algn="ctr">
              <a:buNone/>
            </a:pPr>
            <a:r>
              <a:rPr lang="en-US" sz="1600" dirty="0">
                <a:solidFill>
                  <a:srgbClr val="434343"/>
                </a:solidFill>
                <a:latin typeface="Ubuntu Medium"/>
                <a:ea typeface="Ubuntu Medium"/>
                <a:cs typeface="Ubuntu Medium"/>
                <a:sym typeface="Ubuntu Medium"/>
              </a:rPr>
              <a:t>Previous Conveyance</a:t>
            </a:r>
          </a:p>
        </p:txBody>
      </p:sp>
      <p:sp>
        <p:nvSpPr>
          <p:cNvPr id="2" name="TextBox 1">
            <a:extLst>
              <a:ext uri="{FF2B5EF4-FFF2-40B4-BE49-F238E27FC236}">
                <a16:creationId xmlns:a16="http://schemas.microsoft.com/office/drawing/2014/main" id="{EFDD175A-8351-AE7E-2082-390EF17A30F9}"/>
              </a:ext>
            </a:extLst>
          </p:cNvPr>
          <p:cNvSpPr txBox="1"/>
          <p:nvPr/>
        </p:nvSpPr>
        <p:spPr>
          <a:xfrm>
            <a:off x="891682" y="3592333"/>
            <a:ext cx="1628311" cy="954107"/>
          </a:xfrm>
          <a:prstGeom prst="rect">
            <a:avLst/>
          </a:prstGeom>
          <a:noFill/>
        </p:spPr>
        <p:txBody>
          <a:bodyPr wrap="square" rtlCol="0">
            <a:spAutoFit/>
          </a:bodyPr>
          <a:lstStyle/>
          <a:p>
            <a:pPr algn="ctr"/>
            <a:r>
              <a:rPr lang="en-US" sz="2800" dirty="0">
                <a:latin typeface="Ubuntu" panose="020B0504030602030204" pitchFamily="34" charset="0"/>
              </a:rPr>
              <a:t>Present </a:t>
            </a:r>
          </a:p>
          <a:p>
            <a:pPr algn="ctr"/>
            <a:r>
              <a:rPr lang="en-US" sz="2800" dirty="0">
                <a:latin typeface="Ubuntu" panose="020B0504030602030204" pitchFamily="34" charset="0"/>
              </a:rPr>
              <a:t>Day</a:t>
            </a:r>
          </a:p>
        </p:txBody>
      </p:sp>
      <p:sp>
        <p:nvSpPr>
          <p:cNvPr id="3" name="TextBox 2">
            <a:extLst>
              <a:ext uri="{FF2B5EF4-FFF2-40B4-BE49-F238E27FC236}">
                <a16:creationId xmlns:a16="http://schemas.microsoft.com/office/drawing/2014/main" id="{5160FD81-E30C-1C8D-9FD0-2F418926AF64}"/>
              </a:ext>
            </a:extLst>
          </p:cNvPr>
          <p:cNvSpPr txBox="1"/>
          <p:nvPr/>
        </p:nvSpPr>
        <p:spPr>
          <a:xfrm>
            <a:off x="9903229" y="3376888"/>
            <a:ext cx="1563482" cy="1384995"/>
          </a:xfrm>
          <a:prstGeom prst="rect">
            <a:avLst/>
          </a:prstGeom>
          <a:noFill/>
        </p:spPr>
        <p:txBody>
          <a:bodyPr wrap="square" rtlCol="0">
            <a:spAutoFit/>
          </a:bodyPr>
          <a:lstStyle/>
          <a:p>
            <a:pPr algn="ctr"/>
            <a:r>
              <a:rPr lang="en-US" sz="2800" dirty="0">
                <a:latin typeface="Ubuntu" panose="020B0504030602030204" pitchFamily="34" charset="0"/>
              </a:rPr>
              <a:t>Earliest Land Record</a:t>
            </a:r>
          </a:p>
        </p:txBody>
      </p:sp>
      <p:pic>
        <p:nvPicPr>
          <p:cNvPr id="4" name="Picture 3">
            <a:extLst>
              <a:ext uri="{FF2B5EF4-FFF2-40B4-BE49-F238E27FC236}">
                <a16:creationId xmlns:a16="http://schemas.microsoft.com/office/drawing/2014/main" id="{1A8E2F54-D288-53FD-CE62-24D0884C7A1C}"/>
              </a:ext>
            </a:extLst>
          </p:cNvPr>
          <p:cNvPicPr>
            <a:picLocks noChangeAspect="1"/>
          </p:cNvPicPr>
          <p:nvPr/>
        </p:nvPicPr>
        <p:blipFill>
          <a:blip r:embed="rId3"/>
          <a:stretch>
            <a:fillRect/>
          </a:stretch>
        </p:blipFill>
        <p:spPr>
          <a:xfrm>
            <a:off x="9890303" y="712813"/>
            <a:ext cx="1469006" cy="1462477"/>
          </a:xfrm>
          <a:prstGeom prst="rect">
            <a:avLst/>
          </a:prstGeom>
        </p:spPr>
      </p:pic>
      <p:pic>
        <p:nvPicPr>
          <p:cNvPr id="6" name="Picture 5">
            <a:extLst>
              <a:ext uri="{FF2B5EF4-FFF2-40B4-BE49-F238E27FC236}">
                <a16:creationId xmlns:a16="http://schemas.microsoft.com/office/drawing/2014/main" id="{E5AB2762-1166-2796-5517-FB9ED17524D5}"/>
              </a:ext>
            </a:extLst>
          </p:cNvPr>
          <p:cNvPicPr>
            <a:picLocks noChangeAspect="1"/>
          </p:cNvPicPr>
          <p:nvPr/>
        </p:nvPicPr>
        <p:blipFill>
          <a:blip r:embed="rId4"/>
          <a:stretch>
            <a:fillRect/>
          </a:stretch>
        </p:blipFill>
        <p:spPr>
          <a:xfrm flipH="1">
            <a:off x="759288" y="4546440"/>
            <a:ext cx="1469263" cy="146316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Shape 248"/>
        <p:cNvGrpSpPr/>
        <p:nvPr/>
      </p:nvGrpSpPr>
      <p:grpSpPr>
        <a:xfrm>
          <a:off x="0" y="0"/>
          <a:ext cx="0" cy="0"/>
          <a:chOff x="0" y="0"/>
          <a:chExt cx="0" cy="0"/>
        </a:xfrm>
      </p:grpSpPr>
      <p:sp>
        <p:nvSpPr>
          <p:cNvPr id="249" name="Google Shape;249;p39"/>
          <p:cNvSpPr txBox="1">
            <a:spLocks noGrp="1"/>
          </p:cNvSpPr>
          <p:nvPr>
            <p:ph type="body" idx="1"/>
          </p:nvPr>
        </p:nvSpPr>
        <p:spPr>
          <a:xfrm>
            <a:off x="1275394" y="1619257"/>
            <a:ext cx="9641212" cy="4485809"/>
          </a:xfrm>
          <a:prstGeom prst="rect">
            <a:avLst/>
          </a:prstGeom>
        </p:spPr>
        <p:txBody>
          <a:bodyPr spcFirstLastPara="1" wrap="square" lIns="121900" tIns="121900" rIns="121900" bIns="121900" anchor="t" anchorCtr="0">
            <a:noAutofit/>
          </a:bodyPr>
          <a:lstStyle/>
          <a:p>
            <a:pPr marL="0" indent="0">
              <a:buNone/>
            </a:pPr>
            <a:r>
              <a:rPr lang="en-US" sz="2400" dirty="0">
                <a:solidFill>
                  <a:schemeClr val="accent5">
                    <a:lumMod val="50000"/>
                  </a:schemeClr>
                </a:solidFill>
                <a:latin typeface="Ubuntu" panose="020F0502020204030204" pitchFamily="34" charset="0"/>
              </a:rPr>
              <a:t>Where to Begin?</a:t>
            </a:r>
          </a:p>
          <a:p>
            <a:pPr marL="0" indent="0">
              <a:buNone/>
            </a:pPr>
            <a:endParaRPr lang="en-US" sz="1600" dirty="0">
              <a:solidFill>
                <a:schemeClr val="accent5">
                  <a:lumMod val="50000"/>
                </a:schemeClr>
              </a:solidFill>
              <a:latin typeface="Ubuntu" panose="020F0502020204030204" pitchFamily="34" charset="0"/>
            </a:endParaRPr>
          </a:p>
          <a:p>
            <a:pPr marL="380990" indent="-380990" algn="l">
              <a:buClr>
                <a:schemeClr val="accent5">
                  <a:lumMod val="75000"/>
                </a:schemeClr>
              </a:buClr>
              <a:buFont typeface="Wingdings" panose="05000000000000000000" pitchFamily="2" charset="2"/>
              <a:buChar char="q"/>
            </a:pPr>
            <a:r>
              <a:rPr lang="en-US" sz="2133" b="1" dirty="0">
                <a:solidFill>
                  <a:schemeClr val="accent5">
                    <a:lumMod val="75000"/>
                  </a:schemeClr>
                </a:solidFill>
              </a:rPr>
              <a:t>Everything is part of the public record.</a:t>
            </a:r>
          </a:p>
          <a:p>
            <a:pPr marL="380990" indent="-380990" algn="l">
              <a:buClr>
                <a:schemeClr val="accent5">
                  <a:lumMod val="75000"/>
                </a:schemeClr>
              </a:buClr>
              <a:buFont typeface="Wingdings" panose="05000000000000000000" pitchFamily="2" charset="2"/>
              <a:buChar char="q"/>
            </a:pPr>
            <a:r>
              <a:rPr lang="en-US" sz="2133" b="1" dirty="0">
                <a:solidFill>
                  <a:schemeClr val="accent5">
                    <a:lumMod val="75000"/>
                  </a:schemeClr>
                </a:solidFill>
              </a:rPr>
              <a:t>Known covenant – research the surrounding neighborhood or other homes with the same developer.</a:t>
            </a:r>
          </a:p>
          <a:p>
            <a:pPr marL="380990" indent="-380990" algn="l">
              <a:buClr>
                <a:schemeClr val="accent5">
                  <a:lumMod val="75000"/>
                </a:schemeClr>
              </a:buClr>
              <a:buFont typeface="Wingdings" panose="05000000000000000000" pitchFamily="2" charset="2"/>
              <a:buChar char="q"/>
            </a:pPr>
            <a:r>
              <a:rPr lang="en-US" sz="2133" b="1" dirty="0">
                <a:solidFill>
                  <a:schemeClr val="accent5">
                    <a:lumMod val="75000"/>
                  </a:schemeClr>
                </a:solidFill>
              </a:rPr>
              <a:t>Use maps to begin – then research those developments.</a:t>
            </a:r>
          </a:p>
          <a:p>
            <a:pPr marL="380990" indent="-380990" algn="l">
              <a:buClr>
                <a:schemeClr val="accent5">
                  <a:lumMod val="75000"/>
                </a:schemeClr>
              </a:buClr>
              <a:buFont typeface="Wingdings" panose="05000000000000000000" pitchFamily="2" charset="2"/>
              <a:buChar char="q"/>
            </a:pPr>
            <a:r>
              <a:rPr lang="en-US" sz="2133" b="1" dirty="0">
                <a:solidFill>
                  <a:schemeClr val="accent5">
                    <a:lumMod val="75000"/>
                  </a:schemeClr>
                </a:solidFill>
              </a:rPr>
              <a:t>Finding names – use property cards or the town tax database.</a:t>
            </a:r>
          </a:p>
          <a:p>
            <a:pPr marL="380990" indent="-380990" algn="l">
              <a:buClr>
                <a:schemeClr val="accent5">
                  <a:lumMod val="75000"/>
                </a:schemeClr>
              </a:buClr>
              <a:buFont typeface="Wingdings" panose="05000000000000000000" pitchFamily="2" charset="2"/>
              <a:buChar char="q"/>
            </a:pPr>
            <a:r>
              <a:rPr lang="en-US" sz="2133" b="1" dirty="0">
                <a:solidFill>
                  <a:schemeClr val="accent5">
                    <a:lumMod val="75000"/>
                  </a:schemeClr>
                </a:solidFill>
              </a:rPr>
              <a:t>Browse volumes that contain documents in the relevant years.</a:t>
            </a:r>
          </a:p>
          <a:p>
            <a:pPr marL="380990" indent="-380990" algn="l">
              <a:buClr>
                <a:schemeClr val="accent5">
                  <a:lumMod val="75000"/>
                </a:schemeClr>
              </a:buClr>
              <a:buFont typeface="Wingdings" panose="05000000000000000000" pitchFamily="2" charset="2"/>
              <a:buChar char="q"/>
            </a:pPr>
            <a:r>
              <a:rPr lang="en-US" sz="2133" b="1" dirty="0">
                <a:solidFill>
                  <a:schemeClr val="accent5">
                    <a:lumMod val="75000"/>
                  </a:schemeClr>
                </a:solidFill>
              </a:rPr>
              <a:t>Go down the rabbit hole any way you can!  Some of this is intuitive.</a:t>
            </a:r>
          </a:p>
          <a:p>
            <a:pPr marL="380990" indent="-380990" algn="l">
              <a:buClr>
                <a:schemeClr val="accent5">
                  <a:lumMod val="75000"/>
                </a:schemeClr>
              </a:buClr>
              <a:buFont typeface="Wingdings" panose="05000000000000000000" pitchFamily="2" charset="2"/>
              <a:buChar char="q"/>
            </a:pPr>
            <a:r>
              <a:rPr lang="en-US" sz="2133" b="1" dirty="0">
                <a:solidFill>
                  <a:schemeClr val="accent5">
                    <a:lumMod val="75000"/>
                  </a:schemeClr>
                </a:solidFill>
              </a:rPr>
              <a:t>READ EVERYTHING after looking up the property.  The deed history of a home is the complete record, not just a snapshot.</a:t>
            </a:r>
          </a:p>
          <a:p>
            <a:pPr marL="380990" indent="-380990" algn="l">
              <a:buClr>
                <a:schemeClr val="accent5">
                  <a:lumMod val="75000"/>
                </a:schemeClr>
              </a:buClr>
              <a:buFont typeface="Wingdings" panose="05000000000000000000" pitchFamily="2" charset="2"/>
              <a:buChar char="q"/>
            </a:pPr>
            <a:r>
              <a:rPr lang="en-US" sz="2133" b="1" dirty="0">
                <a:solidFill>
                  <a:schemeClr val="accent5">
                    <a:lumMod val="75000"/>
                  </a:schemeClr>
                </a:solidFill>
              </a:rPr>
              <a:t>A covenant may be found “buried” in the document, or referred to in Schedule A.</a:t>
            </a:r>
          </a:p>
          <a:p>
            <a:pPr marL="380990" indent="-380990" algn="l"/>
            <a:endParaRPr sz="2400" b="1" dirty="0">
              <a:solidFill>
                <a:schemeClr val="accent6">
                  <a:lumMod val="50000"/>
                </a:schemeClr>
              </a:solidFill>
            </a:endParaRPr>
          </a:p>
        </p:txBody>
      </p:sp>
      <p:sp>
        <p:nvSpPr>
          <p:cNvPr id="250" name="Google Shape;250;p39"/>
          <p:cNvSpPr txBox="1">
            <a:spLocks noGrp="1"/>
          </p:cNvSpPr>
          <p:nvPr>
            <p:ph type="title"/>
          </p:nvPr>
        </p:nvSpPr>
        <p:spPr>
          <a:xfrm>
            <a:off x="0" y="288300"/>
            <a:ext cx="12192000" cy="1218400"/>
          </a:xfrm>
          <a:prstGeom prst="rect">
            <a:avLst/>
          </a:prstGeom>
        </p:spPr>
        <p:txBody>
          <a:bodyPr spcFirstLastPara="1" wrap="square" lIns="121900" tIns="121900" rIns="121900" bIns="121900" anchor="b" anchorCtr="0">
            <a:noAutofit/>
          </a:bodyPr>
          <a:lstStyle/>
          <a:p>
            <a:r>
              <a:rPr lang="es" sz="3200" dirty="0">
                <a:solidFill>
                  <a:schemeClr val="accent6">
                    <a:lumMod val="25000"/>
                  </a:schemeClr>
                </a:solidFill>
              </a:rPr>
              <a:t>Working With Physical Records</a:t>
            </a:r>
            <a:endParaRPr sz="3200" dirty="0">
              <a:solidFill>
                <a:schemeClr val="accent6">
                  <a:lumMod val="25000"/>
                </a:schemeClr>
              </a:solidFill>
            </a:endParaRPr>
          </a:p>
        </p:txBody>
      </p:sp>
      <p:pic>
        <p:nvPicPr>
          <p:cNvPr id="2" name="Picture 1">
            <a:extLst>
              <a:ext uri="{FF2B5EF4-FFF2-40B4-BE49-F238E27FC236}">
                <a16:creationId xmlns:a16="http://schemas.microsoft.com/office/drawing/2014/main" id="{3B5EEF6B-3B90-AB0A-35DD-BBD7544AFEF5}"/>
              </a:ext>
            </a:extLst>
          </p:cNvPr>
          <p:cNvPicPr>
            <a:picLocks noChangeAspect="1"/>
          </p:cNvPicPr>
          <p:nvPr/>
        </p:nvPicPr>
        <p:blipFill>
          <a:blip r:embed="rId3"/>
          <a:stretch>
            <a:fillRect/>
          </a:stretch>
        </p:blipFill>
        <p:spPr>
          <a:xfrm>
            <a:off x="9798011" y="705308"/>
            <a:ext cx="1622464" cy="1895475"/>
          </a:xfrm>
          <a:prstGeom prst="rect">
            <a:avLst/>
          </a:prstGeom>
        </p:spPr>
      </p:pic>
    </p:spTree>
    <p:extLst>
      <p:ext uri="{BB962C8B-B14F-4D97-AF65-F5344CB8AC3E}">
        <p14:creationId xmlns:p14="http://schemas.microsoft.com/office/powerpoint/2010/main" val="1370294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Shape 248"/>
        <p:cNvGrpSpPr/>
        <p:nvPr/>
      </p:nvGrpSpPr>
      <p:grpSpPr>
        <a:xfrm>
          <a:off x="0" y="0"/>
          <a:ext cx="0" cy="0"/>
          <a:chOff x="0" y="0"/>
          <a:chExt cx="0" cy="0"/>
        </a:xfrm>
      </p:grpSpPr>
      <p:sp>
        <p:nvSpPr>
          <p:cNvPr id="249" name="Google Shape;249;p39"/>
          <p:cNvSpPr txBox="1">
            <a:spLocks noGrp="1"/>
          </p:cNvSpPr>
          <p:nvPr>
            <p:ph type="body" idx="1"/>
          </p:nvPr>
        </p:nvSpPr>
        <p:spPr>
          <a:xfrm>
            <a:off x="1091610" y="1786122"/>
            <a:ext cx="10306601" cy="4287768"/>
          </a:xfrm>
          <a:prstGeom prst="rect">
            <a:avLst/>
          </a:prstGeom>
        </p:spPr>
        <p:txBody>
          <a:bodyPr spcFirstLastPara="1" wrap="square" lIns="121900" tIns="121900" rIns="121900" bIns="121900" anchor="t" anchorCtr="0">
            <a:noAutofit/>
          </a:bodyPr>
          <a:lstStyle/>
          <a:p>
            <a:pPr marL="0" indent="0">
              <a:buNone/>
            </a:pPr>
            <a:r>
              <a:rPr lang="en-US" sz="2400" dirty="0">
                <a:solidFill>
                  <a:schemeClr val="accent5">
                    <a:lumMod val="50000"/>
                  </a:schemeClr>
                </a:solidFill>
                <a:latin typeface="Ubuntu" panose="020F0502020204030204" pitchFamily="34" charset="0"/>
              </a:rPr>
              <a:t>Juggling the Tools of Online Covenant Research</a:t>
            </a:r>
          </a:p>
          <a:p>
            <a:pPr marL="0" indent="0">
              <a:buNone/>
            </a:pPr>
            <a:endParaRPr lang="en-US" sz="1600" dirty="0">
              <a:solidFill>
                <a:schemeClr val="accent5">
                  <a:lumMod val="50000"/>
                </a:schemeClr>
              </a:solidFill>
              <a:latin typeface="Ubuntu" panose="020F0502020204030204" pitchFamily="34" charset="0"/>
            </a:endParaRPr>
          </a:p>
          <a:p>
            <a:pPr marL="380990" indent="-380990" algn="l">
              <a:buClr>
                <a:schemeClr val="accent5">
                  <a:lumMod val="75000"/>
                </a:schemeClr>
              </a:buClr>
              <a:buFont typeface="Wingdings" panose="05000000000000000000" pitchFamily="2" charset="2"/>
              <a:buChar char="q"/>
            </a:pPr>
            <a:r>
              <a:rPr lang="en-US" sz="2400" b="1" dirty="0">
                <a:solidFill>
                  <a:schemeClr val="accent5">
                    <a:lumMod val="75000"/>
                  </a:schemeClr>
                </a:solidFill>
                <a:latin typeface="Ubuntu Light" panose="020B0304030602030204" pitchFamily="34" charset="0"/>
              </a:rPr>
              <a:t>Some towns have robust land records online.</a:t>
            </a:r>
          </a:p>
          <a:p>
            <a:pPr marL="380990" indent="-380990" algn="l">
              <a:buClr>
                <a:schemeClr val="accent6">
                  <a:lumMod val="50000"/>
                </a:schemeClr>
              </a:buClr>
              <a:buFont typeface="Wingdings" panose="05000000000000000000" pitchFamily="2" charset="2"/>
              <a:buChar char="q"/>
            </a:pPr>
            <a:r>
              <a:rPr lang="en-US" sz="2400" b="1" dirty="0">
                <a:solidFill>
                  <a:schemeClr val="accent5">
                    <a:lumMod val="75000"/>
                  </a:schemeClr>
                </a:solidFill>
                <a:latin typeface="Ubuntu Light" panose="020B0304030602030204" pitchFamily="34" charset="0"/>
              </a:rPr>
              <a:t>Open the Lands Records database for the town you are searching.</a:t>
            </a:r>
          </a:p>
          <a:p>
            <a:pPr marL="380990" indent="-380990" algn="l">
              <a:buClr>
                <a:schemeClr val="accent6">
                  <a:lumMod val="50000"/>
                </a:schemeClr>
              </a:buClr>
              <a:buFont typeface="Wingdings" panose="05000000000000000000" pitchFamily="2" charset="2"/>
              <a:buChar char="q"/>
            </a:pPr>
            <a:r>
              <a:rPr lang="en-US" sz="2400" b="1" dirty="0">
                <a:solidFill>
                  <a:schemeClr val="accent5">
                    <a:lumMod val="75000"/>
                  </a:schemeClr>
                </a:solidFill>
                <a:latin typeface="Ubuntu Light" panose="020B0304030602030204" pitchFamily="34" charset="0"/>
              </a:rPr>
              <a:t>Open the GIS map for the town you are searching. </a:t>
            </a:r>
          </a:p>
          <a:p>
            <a:pPr marL="380990" indent="-380990" algn="l">
              <a:buClr>
                <a:schemeClr val="accent6">
                  <a:lumMod val="50000"/>
                </a:schemeClr>
              </a:buClr>
              <a:buFont typeface="Wingdings" panose="05000000000000000000" pitchFamily="2" charset="2"/>
              <a:buChar char="q"/>
            </a:pPr>
            <a:r>
              <a:rPr lang="en-US" sz="2400" b="1" dirty="0">
                <a:solidFill>
                  <a:schemeClr val="accent5">
                    <a:lumMod val="75000"/>
                  </a:schemeClr>
                </a:solidFill>
                <a:latin typeface="Ubuntu Light" panose="020B0304030602030204" pitchFamily="34" charset="0"/>
              </a:rPr>
              <a:t>Click on a neighborhood and plot.  Open the property card in a separate window.  Search the volumes and pages listed on the card.</a:t>
            </a:r>
          </a:p>
          <a:p>
            <a:pPr marL="0" indent="0" algn="l">
              <a:buClr>
                <a:schemeClr val="accent6">
                  <a:lumMod val="50000"/>
                </a:schemeClr>
              </a:buClr>
              <a:buNone/>
            </a:pPr>
            <a:endParaRPr lang="en-US" sz="1600" b="1" dirty="0">
              <a:solidFill>
                <a:schemeClr val="accent5">
                  <a:lumMod val="75000"/>
                </a:schemeClr>
              </a:solidFill>
              <a:latin typeface="Ubuntu Light" panose="020B0304030602030204" pitchFamily="34" charset="0"/>
            </a:endParaRPr>
          </a:p>
          <a:p>
            <a:pPr marL="990575" lvl="1" indent="-380990" algn="l">
              <a:buClr>
                <a:schemeClr val="accent6">
                  <a:lumMod val="50000"/>
                </a:schemeClr>
              </a:buClr>
              <a:buFont typeface="Wingdings" panose="05000000000000000000" pitchFamily="2" charset="2"/>
              <a:buChar char="q"/>
            </a:pPr>
            <a:r>
              <a:rPr lang="en-US" sz="2133" b="1" dirty="0">
                <a:solidFill>
                  <a:schemeClr val="accent5">
                    <a:lumMod val="75000"/>
                  </a:schemeClr>
                </a:solidFill>
                <a:latin typeface="Ubuntu Light" panose="020B0304030602030204" pitchFamily="34" charset="0"/>
              </a:rPr>
              <a:t>Be aware of private transactions; more research is needed</a:t>
            </a:r>
          </a:p>
          <a:p>
            <a:pPr marL="990575" lvl="1" indent="-380990" algn="l">
              <a:buClr>
                <a:schemeClr val="accent6">
                  <a:lumMod val="50000"/>
                </a:schemeClr>
              </a:buClr>
              <a:buFont typeface="Wingdings" panose="05000000000000000000" pitchFamily="2" charset="2"/>
              <a:buChar char="q"/>
            </a:pPr>
            <a:r>
              <a:rPr lang="en-US" sz="2133" b="1" dirty="0">
                <a:solidFill>
                  <a:schemeClr val="accent5">
                    <a:lumMod val="75000"/>
                  </a:schemeClr>
                </a:solidFill>
                <a:latin typeface="Ubuntu Light" panose="020B0304030602030204" pitchFamily="34" charset="0"/>
              </a:rPr>
              <a:t>Quit claim deeds are often incomplete; more research is needed</a:t>
            </a:r>
          </a:p>
          <a:p>
            <a:pPr marL="990575" lvl="1" indent="-380990" algn="l">
              <a:buClr>
                <a:schemeClr val="accent6">
                  <a:lumMod val="50000"/>
                </a:schemeClr>
              </a:buClr>
              <a:buFont typeface="Wingdings" panose="05000000000000000000" pitchFamily="2" charset="2"/>
              <a:buChar char="q"/>
            </a:pPr>
            <a:r>
              <a:rPr lang="en-US" sz="2133" b="1" dirty="0">
                <a:solidFill>
                  <a:schemeClr val="accent5">
                    <a:lumMod val="75000"/>
                  </a:schemeClr>
                </a:solidFill>
                <a:latin typeface="Ubuntu Light" panose="020B0304030602030204" pitchFamily="34" charset="0"/>
              </a:rPr>
              <a:t>Other conveyances (inheritances, gifts, recorded on statutory forms, etc.)</a:t>
            </a:r>
          </a:p>
          <a:p>
            <a:pPr marL="990575" lvl="1" indent="-380990" algn="l">
              <a:buClr>
                <a:schemeClr val="accent6">
                  <a:lumMod val="50000"/>
                </a:schemeClr>
              </a:buClr>
              <a:buFont typeface="Wingdings" panose="05000000000000000000" pitchFamily="2" charset="2"/>
              <a:buChar char="q"/>
            </a:pPr>
            <a:r>
              <a:rPr lang="en-US" sz="2133" b="1" dirty="0">
                <a:solidFill>
                  <a:schemeClr val="accent5">
                    <a:lumMod val="75000"/>
                  </a:schemeClr>
                </a:solidFill>
                <a:latin typeface="Ubuntu Light" panose="020B0304030602030204" pitchFamily="34" charset="0"/>
              </a:rPr>
              <a:t>Some property cards have a fuller record of conveyances and recordings</a:t>
            </a:r>
          </a:p>
          <a:p>
            <a:pPr marL="0" indent="0" algn="l">
              <a:buNone/>
            </a:pPr>
            <a:endParaRPr sz="2400" dirty="0">
              <a:solidFill>
                <a:schemeClr val="accent5">
                  <a:lumMod val="50000"/>
                </a:schemeClr>
              </a:solidFill>
              <a:latin typeface="Ubuntu" panose="020F0502020204030204" pitchFamily="34" charset="0"/>
            </a:endParaRPr>
          </a:p>
        </p:txBody>
      </p:sp>
      <p:sp>
        <p:nvSpPr>
          <p:cNvPr id="250" name="Google Shape;250;p39"/>
          <p:cNvSpPr txBox="1">
            <a:spLocks noGrp="1"/>
          </p:cNvSpPr>
          <p:nvPr>
            <p:ph type="title"/>
          </p:nvPr>
        </p:nvSpPr>
        <p:spPr>
          <a:xfrm>
            <a:off x="0" y="288300"/>
            <a:ext cx="12192000" cy="1218400"/>
          </a:xfrm>
          <a:prstGeom prst="rect">
            <a:avLst/>
          </a:prstGeom>
        </p:spPr>
        <p:txBody>
          <a:bodyPr spcFirstLastPara="1" wrap="square" lIns="121900" tIns="121900" rIns="121900" bIns="121900" anchor="b" anchorCtr="0">
            <a:noAutofit/>
          </a:bodyPr>
          <a:lstStyle/>
          <a:p>
            <a:r>
              <a:rPr lang="es" sz="3200" dirty="0">
                <a:solidFill>
                  <a:schemeClr val="accent6">
                    <a:lumMod val="25000"/>
                  </a:schemeClr>
                </a:solidFill>
              </a:rPr>
              <a:t>Working Online</a:t>
            </a:r>
            <a:endParaRPr sz="3200" dirty="0">
              <a:solidFill>
                <a:schemeClr val="accent6">
                  <a:lumMod val="25000"/>
                </a:schemeClr>
              </a:solidFill>
            </a:endParaRPr>
          </a:p>
        </p:txBody>
      </p:sp>
      <p:pic>
        <p:nvPicPr>
          <p:cNvPr id="3" name="Picture 2">
            <a:extLst>
              <a:ext uri="{FF2B5EF4-FFF2-40B4-BE49-F238E27FC236}">
                <a16:creationId xmlns:a16="http://schemas.microsoft.com/office/drawing/2014/main" id="{E6BA8AEC-7A8E-D414-7DBB-B160E388C732}"/>
              </a:ext>
            </a:extLst>
          </p:cNvPr>
          <p:cNvPicPr>
            <a:picLocks noChangeAspect="1"/>
          </p:cNvPicPr>
          <p:nvPr/>
        </p:nvPicPr>
        <p:blipFill>
          <a:blip r:embed="rId3"/>
          <a:stretch>
            <a:fillRect/>
          </a:stretch>
        </p:blipFill>
        <p:spPr>
          <a:xfrm>
            <a:off x="695325" y="556622"/>
            <a:ext cx="1938678" cy="175795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C562A4-6527-B302-EF1A-031CE3442099}"/>
              </a:ext>
            </a:extLst>
          </p:cNvPr>
          <p:cNvPicPr>
            <a:picLocks noChangeAspect="1"/>
          </p:cNvPicPr>
          <p:nvPr/>
        </p:nvPicPr>
        <p:blipFill>
          <a:blip r:embed="rId3">
            <a:alphaModFix amt="35000"/>
          </a:blip>
          <a:stretch>
            <a:fillRect/>
          </a:stretch>
        </p:blipFill>
        <p:spPr>
          <a:xfrm>
            <a:off x="7738590" y="1026963"/>
            <a:ext cx="3350416" cy="2423975"/>
          </a:xfrm>
          <a:prstGeom prst="rect">
            <a:avLst/>
          </a:prstGeom>
        </p:spPr>
      </p:pic>
      <p:sp>
        <p:nvSpPr>
          <p:cNvPr id="2" name="Title 1">
            <a:extLst>
              <a:ext uri="{FF2B5EF4-FFF2-40B4-BE49-F238E27FC236}">
                <a16:creationId xmlns:a16="http://schemas.microsoft.com/office/drawing/2014/main" id="{77990F49-C36D-28B9-F6C3-5B14A6C63C7F}"/>
              </a:ext>
            </a:extLst>
          </p:cNvPr>
          <p:cNvSpPr>
            <a:spLocks noGrp="1"/>
          </p:cNvSpPr>
          <p:nvPr>
            <p:ph type="title"/>
          </p:nvPr>
        </p:nvSpPr>
        <p:spPr>
          <a:xfrm>
            <a:off x="3348868" y="756600"/>
            <a:ext cx="4519613" cy="678025"/>
          </a:xfrm>
        </p:spPr>
        <p:txBody>
          <a:bodyPr/>
          <a:lstStyle/>
          <a:p>
            <a:r>
              <a:rPr lang="en-US" dirty="0"/>
              <a:t>68 </a:t>
            </a:r>
            <a:r>
              <a:rPr lang="en-US" dirty="0" err="1"/>
              <a:t>Wepawaug</a:t>
            </a:r>
            <a:r>
              <a:rPr lang="en-US" dirty="0"/>
              <a:t> Rd.</a:t>
            </a:r>
          </a:p>
        </p:txBody>
      </p:sp>
      <p:pic>
        <p:nvPicPr>
          <p:cNvPr id="4" name="Picture 3">
            <a:extLst>
              <a:ext uri="{FF2B5EF4-FFF2-40B4-BE49-F238E27FC236}">
                <a16:creationId xmlns:a16="http://schemas.microsoft.com/office/drawing/2014/main" id="{9079E53E-72D9-B435-3962-4B8B11EE4AB9}"/>
              </a:ext>
            </a:extLst>
          </p:cNvPr>
          <p:cNvPicPr>
            <a:picLocks noChangeAspect="1"/>
          </p:cNvPicPr>
          <p:nvPr/>
        </p:nvPicPr>
        <p:blipFill>
          <a:blip r:embed="rId4"/>
          <a:stretch>
            <a:fillRect/>
          </a:stretch>
        </p:blipFill>
        <p:spPr>
          <a:xfrm>
            <a:off x="742950" y="1557337"/>
            <a:ext cx="2943227" cy="1962151"/>
          </a:xfrm>
          <a:prstGeom prst="rect">
            <a:avLst/>
          </a:prstGeom>
        </p:spPr>
      </p:pic>
      <p:pic>
        <p:nvPicPr>
          <p:cNvPr id="6" name="Picture 5">
            <a:extLst>
              <a:ext uri="{FF2B5EF4-FFF2-40B4-BE49-F238E27FC236}">
                <a16:creationId xmlns:a16="http://schemas.microsoft.com/office/drawing/2014/main" id="{30FD4D0A-0644-BA02-CB08-0BCEEDEB528C}"/>
              </a:ext>
            </a:extLst>
          </p:cNvPr>
          <p:cNvPicPr>
            <a:picLocks noChangeAspect="1"/>
          </p:cNvPicPr>
          <p:nvPr/>
        </p:nvPicPr>
        <p:blipFill>
          <a:blip r:embed="rId5"/>
          <a:stretch>
            <a:fillRect/>
          </a:stretch>
        </p:blipFill>
        <p:spPr>
          <a:xfrm>
            <a:off x="4160765" y="1766888"/>
            <a:ext cx="3350417" cy="2233611"/>
          </a:xfrm>
          <a:prstGeom prst="rect">
            <a:avLst/>
          </a:prstGeom>
        </p:spPr>
      </p:pic>
      <p:pic>
        <p:nvPicPr>
          <p:cNvPr id="7" name="Picture 6">
            <a:extLst>
              <a:ext uri="{FF2B5EF4-FFF2-40B4-BE49-F238E27FC236}">
                <a16:creationId xmlns:a16="http://schemas.microsoft.com/office/drawing/2014/main" id="{145FD1E9-6FCB-B962-C1A5-0E5CDF420279}"/>
              </a:ext>
            </a:extLst>
          </p:cNvPr>
          <p:cNvPicPr>
            <a:picLocks noChangeAspect="1"/>
          </p:cNvPicPr>
          <p:nvPr/>
        </p:nvPicPr>
        <p:blipFill>
          <a:blip r:embed="rId6"/>
          <a:stretch>
            <a:fillRect/>
          </a:stretch>
        </p:blipFill>
        <p:spPr>
          <a:xfrm>
            <a:off x="6645129" y="2690337"/>
            <a:ext cx="4711050" cy="3140700"/>
          </a:xfrm>
          <a:prstGeom prst="rect">
            <a:avLst/>
          </a:prstGeom>
        </p:spPr>
      </p:pic>
      <p:pic>
        <p:nvPicPr>
          <p:cNvPr id="5" name="Picture 4">
            <a:extLst>
              <a:ext uri="{FF2B5EF4-FFF2-40B4-BE49-F238E27FC236}">
                <a16:creationId xmlns:a16="http://schemas.microsoft.com/office/drawing/2014/main" id="{9D59557F-F1D5-7D5F-D3B5-99D7C76F528A}"/>
              </a:ext>
            </a:extLst>
          </p:cNvPr>
          <p:cNvPicPr>
            <a:picLocks noChangeAspect="1"/>
          </p:cNvPicPr>
          <p:nvPr/>
        </p:nvPicPr>
        <p:blipFill>
          <a:blip r:embed="rId7"/>
          <a:stretch>
            <a:fillRect/>
          </a:stretch>
        </p:blipFill>
        <p:spPr>
          <a:xfrm>
            <a:off x="1910375" y="3450938"/>
            <a:ext cx="3693318" cy="2462212"/>
          </a:xfrm>
          <a:prstGeom prst="rect">
            <a:avLst/>
          </a:prstGeom>
        </p:spPr>
      </p:pic>
    </p:spTree>
    <p:extLst>
      <p:ext uri="{BB962C8B-B14F-4D97-AF65-F5344CB8AC3E}">
        <p14:creationId xmlns:p14="http://schemas.microsoft.com/office/powerpoint/2010/main" val="2099584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256B-2C10-2ED6-7DAB-588F3DEC7177}"/>
              </a:ext>
            </a:extLst>
          </p:cNvPr>
          <p:cNvSpPr>
            <a:spLocks noGrp="1"/>
          </p:cNvSpPr>
          <p:nvPr>
            <p:ph type="title"/>
          </p:nvPr>
        </p:nvSpPr>
        <p:spPr/>
        <p:txBody>
          <a:bodyPr/>
          <a:lstStyle/>
          <a:p>
            <a:r>
              <a:rPr lang="en-US" dirty="0"/>
              <a:t>68 </a:t>
            </a:r>
            <a:r>
              <a:rPr lang="en-US" dirty="0" err="1"/>
              <a:t>Wepawaug</a:t>
            </a:r>
            <a:r>
              <a:rPr lang="en-US" dirty="0"/>
              <a:t> Rd.</a:t>
            </a:r>
          </a:p>
        </p:txBody>
      </p:sp>
      <p:pic>
        <p:nvPicPr>
          <p:cNvPr id="4" name="Picture 3">
            <a:extLst>
              <a:ext uri="{FF2B5EF4-FFF2-40B4-BE49-F238E27FC236}">
                <a16:creationId xmlns:a16="http://schemas.microsoft.com/office/drawing/2014/main" id="{3FD64CE2-FB8D-3491-3008-32AF881E75FD}"/>
              </a:ext>
            </a:extLst>
          </p:cNvPr>
          <p:cNvPicPr>
            <a:picLocks noChangeAspect="1"/>
          </p:cNvPicPr>
          <p:nvPr/>
        </p:nvPicPr>
        <p:blipFill>
          <a:blip r:embed="rId3"/>
          <a:stretch>
            <a:fillRect/>
          </a:stretch>
        </p:blipFill>
        <p:spPr>
          <a:xfrm>
            <a:off x="1204913" y="2263745"/>
            <a:ext cx="4547380" cy="3729037"/>
          </a:xfrm>
          <a:prstGeom prst="rect">
            <a:avLst/>
          </a:prstGeom>
        </p:spPr>
      </p:pic>
      <p:pic>
        <p:nvPicPr>
          <p:cNvPr id="5" name="Picture 4">
            <a:extLst>
              <a:ext uri="{FF2B5EF4-FFF2-40B4-BE49-F238E27FC236}">
                <a16:creationId xmlns:a16="http://schemas.microsoft.com/office/drawing/2014/main" id="{EB18CCEF-D81E-BD76-2803-25789ABFCAA4}"/>
              </a:ext>
            </a:extLst>
          </p:cNvPr>
          <p:cNvPicPr>
            <a:picLocks noChangeAspect="1"/>
          </p:cNvPicPr>
          <p:nvPr/>
        </p:nvPicPr>
        <p:blipFill>
          <a:blip r:embed="rId4"/>
          <a:stretch>
            <a:fillRect/>
          </a:stretch>
        </p:blipFill>
        <p:spPr>
          <a:xfrm>
            <a:off x="6289484" y="1821025"/>
            <a:ext cx="4830953" cy="4118518"/>
          </a:xfrm>
          <a:prstGeom prst="rect">
            <a:avLst/>
          </a:prstGeom>
        </p:spPr>
      </p:pic>
      <p:pic>
        <p:nvPicPr>
          <p:cNvPr id="3" name="Picture 2">
            <a:extLst>
              <a:ext uri="{FF2B5EF4-FFF2-40B4-BE49-F238E27FC236}">
                <a16:creationId xmlns:a16="http://schemas.microsoft.com/office/drawing/2014/main" id="{7D0F6793-2DB5-7B3F-D22A-E848BF759D14}"/>
              </a:ext>
            </a:extLst>
          </p:cNvPr>
          <p:cNvPicPr>
            <a:picLocks noChangeAspect="1"/>
          </p:cNvPicPr>
          <p:nvPr/>
        </p:nvPicPr>
        <p:blipFill>
          <a:blip r:embed="rId5"/>
          <a:stretch>
            <a:fillRect/>
          </a:stretch>
        </p:blipFill>
        <p:spPr>
          <a:xfrm>
            <a:off x="811820" y="741392"/>
            <a:ext cx="2190481" cy="1673195"/>
          </a:xfrm>
          <a:prstGeom prst="rect">
            <a:avLst/>
          </a:prstGeom>
        </p:spPr>
      </p:pic>
      <p:pic>
        <p:nvPicPr>
          <p:cNvPr id="8" name="Graphic 7" descr="Arrow Down with solid fill">
            <a:extLst>
              <a:ext uri="{FF2B5EF4-FFF2-40B4-BE49-F238E27FC236}">
                <a16:creationId xmlns:a16="http://schemas.microsoft.com/office/drawing/2014/main" id="{F1C47F77-4967-E518-CC66-5ED9F8D6010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7906244">
            <a:off x="5726701" y="3122021"/>
            <a:ext cx="914400" cy="2249008"/>
          </a:xfrm>
          <a:prstGeom prst="rect">
            <a:avLst/>
          </a:prstGeom>
        </p:spPr>
      </p:pic>
      <p:sp>
        <p:nvSpPr>
          <p:cNvPr id="6" name="TextBox 5">
            <a:extLst>
              <a:ext uri="{FF2B5EF4-FFF2-40B4-BE49-F238E27FC236}">
                <a16:creationId xmlns:a16="http://schemas.microsoft.com/office/drawing/2014/main" id="{65B797A6-DC97-5305-8E51-25303D283E8C}"/>
              </a:ext>
            </a:extLst>
          </p:cNvPr>
          <p:cNvSpPr txBox="1"/>
          <p:nvPr/>
        </p:nvSpPr>
        <p:spPr>
          <a:xfrm>
            <a:off x="3876675" y="2297082"/>
            <a:ext cx="1809750" cy="369332"/>
          </a:xfrm>
          <a:prstGeom prst="rect">
            <a:avLst/>
          </a:prstGeom>
          <a:noFill/>
        </p:spPr>
        <p:txBody>
          <a:bodyPr wrap="square" rtlCol="0">
            <a:spAutoFit/>
          </a:bodyPr>
          <a:lstStyle/>
          <a:p>
            <a:r>
              <a:rPr lang="en-US" dirty="0"/>
              <a:t>Vol.762 Pg. 255</a:t>
            </a:r>
          </a:p>
        </p:txBody>
      </p:sp>
    </p:spTree>
    <p:extLst>
      <p:ext uri="{BB962C8B-B14F-4D97-AF65-F5344CB8AC3E}">
        <p14:creationId xmlns:p14="http://schemas.microsoft.com/office/powerpoint/2010/main" val="1629092826"/>
      </p:ext>
    </p:extLst>
  </p:cSld>
  <p:clrMapOvr>
    <a:masterClrMapping/>
  </p:clrMapOvr>
</p:sld>
</file>

<file path=ppt/theme/theme1.xml><?xml version="1.0" encoding="utf-8"?>
<a:theme xmlns:a="http://schemas.openxmlformats.org/drawingml/2006/main" name="Minimal Charm">
  <a:themeElements>
    <a:clrScheme name="Simple Light">
      <a:dk1>
        <a:srgbClr val="434343"/>
      </a:dk1>
      <a:lt1>
        <a:srgbClr val="FFFFFF"/>
      </a:lt1>
      <a:dk2>
        <a:srgbClr val="666666"/>
      </a:dk2>
      <a:lt2>
        <a:srgbClr val="999999"/>
      </a:lt2>
      <a:accent1>
        <a:srgbClr val="81ECEC"/>
      </a:accent1>
      <a:accent2>
        <a:srgbClr val="C0FFFC"/>
      </a:accent2>
      <a:accent3>
        <a:srgbClr val="0FB9B1"/>
      </a:accent3>
      <a:accent4>
        <a:srgbClr val="1E8A82"/>
      </a:accent4>
      <a:accent5>
        <a:srgbClr val="2BC7C7"/>
      </a:accent5>
      <a:accent6>
        <a:srgbClr val="B7ECE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inimal Charm">
  <a:themeElements>
    <a:clrScheme name="Simple Light">
      <a:dk1>
        <a:srgbClr val="434343"/>
      </a:dk1>
      <a:lt1>
        <a:srgbClr val="FFFFFF"/>
      </a:lt1>
      <a:dk2>
        <a:srgbClr val="666666"/>
      </a:dk2>
      <a:lt2>
        <a:srgbClr val="999999"/>
      </a:lt2>
      <a:accent1>
        <a:srgbClr val="81ECEC"/>
      </a:accent1>
      <a:accent2>
        <a:srgbClr val="C0FFFC"/>
      </a:accent2>
      <a:accent3>
        <a:srgbClr val="0FB9B1"/>
      </a:accent3>
      <a:accent4>
        <a:srgbClr val="1E8A82"/>
      </a:accent4>
      <a:accent5>
        <a:srgbClr val="2BC7C7"/>
      </a:accent5>
      <a:accent6>
        <a:srgbClr val="B7ECE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4937</TotalTime>
  <Words>1732</Words>
  <Application>Microsoft Macintosh PowerPoint</Application>
  <PresentationFormat>Widescreen</PresentationFormat>
  <Paragraphs>232</Paragraphs>
  <Slides>24</Slides>
  <Notes>17</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24</vt:i4>
      </vt:variant>
    </vt:vector>
  </HeadingPairs>
  <TitlesOfParts>
    <vt:vector size="44" baseType="lpstr">
      <vt:lpstr>Arvo</vt:lpstr>
      <vt:lpstr>Vidaloka Bold</vt:lpstr>
      <vt:lpstr>Aptos</vt:lpstr>
      <vt:lpstr>Arial</vt:lpstr>
      <vt:lpstr>Bodoni</vt:lpstr>
      <vt:lpstr>Calibri</vt:lpstr>
      <vt:lpstr>Canva Sans</vt:lpstr>
      <vt:lpstr>Canva Sans Bold</vt:lpstr>
      <vt:lpstr>Glacial Indifference</vt:lpstr>
      <vt:lpstr>IBM Plex Serif Medium</vt:lpstr>
      <vt:lpstr>Montserrat ExtraLight</vt:lpstr>
      <vt:lpstr>Montserrat Light</vt:lpstr>
      <vt:lpstr>Ubuntu</vt:lpstr>
      <vt:lpstr>Ubuntu Light</vt:lpstr>
      <vt:lpstr>Ubuntu Medium</vt:lpstr>
      <vt:lpstr>Wingdings</vt:lpstr>
      <vt:lpstr>Minimal Charm</vt:lpstr>
      <vt:lpstr>1_Minimal Charm</vt:lpstr>
      <vt:lpstr>Simple Light</vt:lpstr>
      <vt:lpstr>Office Theme</vt:lpstr>
      <vt:lpstr>Two Public Histories of Housing Discrimination in Connecticut</vt:lpstr>
      <vt:lpstr>Two Public Histories of Housing in Connecticut</vt:lpstr>
      <vt:lpstr>These Connecticut homes have something in common…</vt:lpstr>
      <vt:lpstr>Reading Connecticut Land Records</vt:lpstr>
      <vt:lpstr>A Typical Homeowner Deed Search Tracing the Land Record Back in Time</vt:lpstr>
      <vt:lpstr>Working With Physical Records</vt:lpstr>
      <vt:lpstr>Working Online</vt:lpstr>
      <vt:lpstr>68 Wepawaug Rd.</vt:lpstr>
      <vt:lpstr>68 Wepawaug Rd.</vt:lpstr>
      <vt:lpstr>68 Wepawaug Rd.</vt:lpstr>
      <vt:lpstr>Tips and Tidbits</vt:lpstr>
      <vt:lpstr>Legal Background</vt:lpstr>
      <vt:lpstr>Shelley v. Kraemer (1948)</vt:lpstr>
      <vt:lpstr>Land records still contain thousands of race-based covenants</vt:lpstr>
      <vt:lpstr>States Respond With Legislation</vt:lpstr>
      <vt:lpstr>Connecticut Public Act §21-173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June Gold</dc:creator>
  <cp:lastModifiedBy>Dougherty, Jack A.</cp:lastModifiedBy>
  <cp:revision>3</cp:revision>
  <dcterms:created xsi:type="dcterms:W3CDTF">2024-05-24T20:09:05Z</dcterms:created>
  <dcterms:modified xsi:type="dcterms:W3CDTF">2024-06-04T11:27:57Z</dcterms:modified>
</cp:coreProperties>
</file>